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8"/>
  </p:notesMasterIdLst>
  <p:sldIdLst>
    <p:sldId id="524" r:id="rId2"/>
    <p:sldId id="442" r:id="rId3"/>
    <p:sldId id="444" r:id="rId4"/>
    <p:sldId id="445" r:id="rId5"/>
    <p:sldId id="446" r:id="rId6"/>
    <p:sldId id="320" r:id="rId7"/>
    <p:sldId id="448" r:id="rId8"/>
    <p:sldId id="449" r:id="rId9"/>
    <p:sldId id="450" r:id="rId10"/>
    <p:sldId id="451" r:id="rId11"/>
    <p:sldId id="452" r:id="rId12"/>
    <p:sldId id="297" r:id="rId13"/>
    <p:sldId id="381" r:id="rId14"/>
    <p:sldId id="453" r:id="rId15"/>
    <p:sldId id="565" r:id="rId16"/>
    <p:sldId id="566" r:id="rId17"/>
    <p:sldId id="567" r:id="rId18"/>
    <p:sldId id="480" r:id="rId19"/>
    <p:sldId id="367" r:id="rId20"/>
    <p:sldId id="368" r:id="rId21"/>
    <p:sldId id="369" r:id="rId22"/>
    <p:sldId id="378" r:id="rId23"/>
    <p:sldId id="379" r:id="rId24"/>
    <p:sldId id="574" r:id="rId25"/>
    <p:sldId id="571" r:id="rId26"/>
    <p:sldId id="573" r:id="rId27"/>
    <p:sldId id="454" r:id="rId28"/>
    <p:sldId id="455" r:id="rId29"/>
    <p:sldId id="486" r:id="rId30"/>
    <p:sldId id="572" r:id="rId31"/>
    <p:sldId id="582" r:id="rId32"/>
    <p:sldId id="469" r:id="rId33"/>
    <p:sldId id="575" r:id="rId34"/>
    <p:sldId id="580" r:id="rId35"/>
    <p:sldId id="578" r:id="rId36"/>
    <p:sldId id="583" r:id="rId37"/>
    <p:sldId id="579" r:id="rId38"/>
    <p:sldId id="584" r:id="rId39"/>
    <p:sldId id="576" r:id="rId40"/>
    <p:sldId id="463" r:id="rId41"/>
    <p:sldId id="464" r:id="rId42"/>
    <p:sldId id="300" r:id="rId43"/>
    <p:sldId id="466" r:id="rId44"/>
    <p:sldId id="577" r:id="rId45"/>
    <p:sldId id="470" r:id="rId46"/>
    <p:sldId id="471" r:id="rId47"/>
    <p:sldId id="472" r:id="rId48"/>
    <p:sldId id="485" r:id="rId49"/>
    <p:sldId id="483" r:id="rId50"/>
    <p:sldId id="484" r:id="rId51"/>
    <p:sldId id="474" r:id="rId52"/>
    <p:sldId id="475" r:id="rId53"/>
    <p:sldId id="476" r:id="rId54"/>
    <p:sldId id="477" r:id="rId55"/>
    <p:sldId id="473" r:id="rId56"/>
    <p:sldId id="30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Keisha G. (CDC/DDPHSIS/CGH/DGHT)" initials="JKG(" lastIdx="1" clrIdx="0">
    <p:extLst>
      <p:ext uri="{19B8F6BF-5375-455C-9EA6-DF929625EA0E}">
        <p15:presenceInfo xmlns:p15="http://schemas.microsoft.com/office/powerpoint/2012/main" userId="S::iqz5@cdc.gov::6b689aa3-ac8c-43fc-8fe5-2770a1fd7a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8957" autoAdjust="0"/>
  </p:normalViewPr>
  <p:slideViewPr>
    <p:cSldViewPr snapToGrid="0">
      <p:cViewPr varScale="1">
        <p:scale>
          <a:sx n="98" d="100"/>
          <a:sy n="98" d="100"/>
        </p:scale>
        <p:origin x="960" y="78"/>
      </p:cViewPr>
      <p:guideLst/>
    </p:cSldViewPr>
  </p:slideViewPr>
  <p:notesTextViewPr>
    <p:cViewPr>
      <p:scale>
        <a:sx n="1" d="1"/>
        <a:sy n="1" d="1"/>
      </p:scale>
      <p:origin x="0" y="0"/>
    </p:cViewPr>
  </p:notesTextViewPr>
  <p:sorterViewPr>
    <p:cViewPr>
      <p:scale>
        <a:sx n="184" d="100"/>
        <a:sy n="184" d="100"/>
      </p:scale>
      <p:origin x="0" y="-138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8.6752637749120731E-2"/>
          <c:y val="5.9701492537313557E-2"/>
          <c:w val="0.90269636576787748"/>
          <c:h val="0.76119402985074625"/>
        </c:manualLayout>
      </c:layout>
      <c:barChart>
        <c:barDir val="col"/>
        <c:grouping val="clustered"/>
        <c:varyColors val="0"/>
        <c:ser>
          <c:idx val="0"/>
          <c:order val="0"/>
          <c:tx>
            <c:strRef>
              <c:f>Sheet1!$A$2</c:f>
              <c:strCache>
                <c:ptCount val="1"/>
              </c:strCache>
            </c:strRef>
          </c:tx>
          <c:spPr>
            <a:solidFill>
              <a:schemeClr val="bg1">
                <a:lumMod val="60000"/>
                <a:lumOff val="40000"/>
              </a:schemeClr>
            </a:solidFill>
            <a:ln w="11785">
              <a:noFill/>
            </a:ln>
          </c:spPr>
          <c:invertIfNegative val="0"/>
          <c:cat>
            <c:strRef>
              <c:f>Sheet1!$B$1:$M$1</c:f>
              <c:strCache>
                <c:ptCount val="12"/>
                <c:pt idx="0">
                  <c:v>A</c:v>
                </c:pt>
                <c:pt idx="1">
                  <c:v>B</c:v>
                </c:pt>
                <c:pt idx="2">
                  <c:v>C</c:v>
                </c:pt>
                <c:pt idx="3">
                  <c:v>D</c:v>
                </c:pt>
                <c:pt idx="4">
                  <c:v>E</c:v>
                </c:pt>
                <c:pt idx="5">
                  <c:v>F</c:v>
                </c:pt>
                <c:pt idx="6">
                  <c:v>G</c:v>
                </c:pt>
                <c:pt idx="7">
                  <c:v>H</c:v>
                </c:pt>
                <c:pt idx="8">
                  <c:v>I</c:v>
                </c:pt>
                <c:pt idx="9">
                  <c:v>J</c:v>
                </c:pt>
                <c:pt idx="10">
                  <c:v>K</c:v>
                </c:pt>
                <c:pt idx="11">
                  <c:v>L</c:v>
                </c:pt>
              </c:strCache>
            </c:strRef>
          </c:cat>
          <c:val>
            <c:numRef>
              <c:f>Sheet1!$B$2:$M$2</c:f>
              <c:numCache>
                <c:formatCode>General</c:formatCode>
                <c:ptCount val="12"/>
                <c:pt idx="0">
                  <c:v>99.1</c:v>
                </c:pt>
                <c:pt idx="1">
                  <c:v>99.3</c:v>
                </c:pt>
                <c:pt idx="2">
                  <c:v>99</c:v>
                </c:pt>
                <c:pt idx="3">
                  <c:v>98</c:v>
                </c:pt>
                <c:pt idx="4">
                  <c:v>98.9</c:v>
                </c:pt>
                <c:pt idx="5">
                  <c:v>99.4</c:v>
                </c:pt>
                <c:pt idx="6">
                  <c:v>87</c:v>
                </c:pt>
                <c:pt idx="7">
                  <c:v>100</c:v>
                </c:pt>
                <c:pt idx="8">
                  <c:v>99.2</c:v>
                </c:pt>
                <c:pt idx="9">
                  <c:v>99.5</c:v>
                </c:pt>
                <c:pt idx="10">
                  <c:v>98.8</c:v>
                </c:pt>
                <c:pt idx="11">
                  <c:v>99</c:v>
                </c:pt>
              </c:numCache>
            </c:numRef>
          </c:val>
          <c:extLst>
            <c:ext xmlns:c16="http://schemas.microsoft.com/office/drawing/2014/chart" uri="{C3380CC4-5D6E-409C-BE32-E72D297353CC}">
              <c16:uniqueId val="{00000000-0DEA-47A7-AF66-3BED97B1D488}"/>
            </c:ext>
          </c:extLst>
        </c:ser>
        <c:dLbls>
          <c:showLegendKey val="0"/>
          <c:showVal val="0"/>
          <c:showCatName val="0"/>
          <c:showSerName val="0"/>
          <c:showPercent val="0"/>
          <c:showBubbleSize val="0"/>
        </c:dLbls>
        <c:gapWidth val="150"/>
        <c:axId val="166530824"/>
        <c:axId val="166531608"/>
      </c:barChart>
      <c:catAx>
        <c:axId val="166530824"/>
        <c:scaling>
          <c:orientation val="minMax"/>
        </c:scaling>
        <c:delete val="0"/>
        <c:axPos val="b"/>
        <c:title>
          <c:tx>
            <c:rich>
              <a:bodyPr/>
              <a:lstStyle/>
              <a:p>
                <a:pPr>
                  <a:defRPr sz="835" b="1" i="0" u="none" strike="noStrike" baseline="0">
                    <a:solidFill>
                      <a:srgbClr val="FF6600"/>
                    </a:solidFill>
                    <a:latin typeface="Arial"/>
                    <a:ea typeface="Arial"/>
                    <a:cs typeface="Arial"/>
                  </a:defRPr>
                </a:pPr>
                <a:r>
                  <a:rPr lang="en-US" dirty="0"/>
                  <a:t>Operator ID</a:t>
                </a:r>
              </a:p>
            </c:rich>
          </c:tx>
          <c:layout>
            <c:manualLayout>
              <c:xMode val="edge"/>
              <c:yMode val="edge"/>
              <c:x val="0.45603745477761226"/>
              <c:y val="0.89925360188345549"/>
            </c:manualLayout>
          </c:layout>
          <c:overlay val="0"/>
          <c:spPr>
            <a:noFill/>
            <a:ln w="11785">
              <a:noFill/>
            </a:ln>
          </c:spPr>
        </c:title>
        <c:numFmt formatCode="General" sourceLinked="1"/>
        <c:majorTickMark val="out"/>
        <c:minorTickMark val="none"/>
        <c:tickLblPos val="nextTo"/>
        <c:spPr>
          <a:ln w="1473">
            <a:solidFill>
              <a:schemeClr val="accent6"/>
            </a:solidFill>
            <a:prstDash val="solid"/>
          </a:ln>
        </c:spPr>
        <c:txPr>
          <a:bodyPr rot="-5400000" vert="horz"/>
          <a:lstStyle/>
          <a:p>
            <a:pPr>
              <a:defRPr/>
            </a:pPr>
            <a:endParaRPr lang="en-US"/>
          </a:p>
        </c:txPr>
        <c:crossAx val="166531608"/>
        <c:crosses val="autoZero"/>
        <c:auto val="1"/>
        <c:lblAlgn val="ctr"/>
        <c:lblOffset val="100"/>
        <c:tickLblSkip val="1"/>
        <c:tickMarkSkip val="1"/>
        <c:noMultiLvlLbl val="0"/>
      </c:catAx>
      <c:valAx>
        <c:axId val="166531608"/>
        <c:scaling>
          <c:orientation val="minMax"/>
          <c:max val="100"/>
          <c:min val="80"/>
        </c:scaling>
        <c:delete val="0"/>
        <c:axPos val="l"/>
        <c:majorGridlines>
          <c:spPr>
            <a:ln w="5893">
              <a:solidFill>
                <a:schemeClr val="accent6"/>
              </a:solidFill>
              <a:prstDash val="sysDash"/>
            </a:ln>
          </c:spPr>
        </c:majorGridlines>
        <c:numFmt formatCode="General" sourceLinked="1"/>
        <c:majorTickMark val="out"/>
        <c:minorTickMark val="none"/>
        <c:tickLblPos val="nextTo"/>
        <c:spPr>
          <a:ln w="1473">
            <a:solidFill>
              <a:schemeClr val="accent6"/>
            </a:solidFill>
            <a:prstDash val="solid"/>
          </a:ln>
        </c:spPr>
        <c:txPr>
          <a:bodyPr rot="0" vert="horz"/>
          <a:lstStyle/>
          <a:p>
            <a:pPr>
              <a:defRPr/>
            </a:pPr>
            <a:endParaRPr lang="en-US"/>
          </a:p>
        </c:txPr>
        <c:crossAx val="166530824"/>
        <c:crosses val="autoZero"/>
        <c:crossBetween val="between"/>
      </c:valAx>
      <c:spPr>
        <a:noFill/>
        <a:ln w="5893">
          <a:solidFill>
            <a:srgbClr val="0070C0"/>
          </a:solidFill>
          <a:prstDash val="solid"/>
        </a:ln>
      </c:spPr>
    </c:plotArea>
    <c:plotVisOnly val="1"/>
    <c:dispBlanksAs val="gap"/>
    <c:showDLblsOverMax val="0"/>
  </c:chart>
  <c:spPr>
    <a:solidFill>
      <a:schemeClr val="bg2"/>
    </a:solidFill>
    <a:ln>
      <a:noFill/>
    </a:ln>
  </c:spPr>
  <c:txPr>
    <a:bodyPr/>
    <a:lstStyle/>
    <a:p>
      <a:pPr>
        <a:defRPr sz="835" b="1" i="0" u="none" strike="noStrike" baseline="0">
          <a:solidFill>
            <a:schemeClr val="accent6"/>
          </a:solidFill>
          <a:latin typeface="Arial"/>
          <a:ea typeface="Arial"/>
          <a:cs typeface="Arial"/>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8.6752637749120731E-2"/>
          <c:y val="6.2622309197651702E-2"/>
          <c:w val="0.90269636576787748"/>
          <c:h val="0.78669275929549964"/>
        </c:manualLayout>
      </c:layout>
      <c:barChart>
        <c:barDir val="col"/>
        <c:grouping val="clustered"/>
        <c:varyColors val="0"/>
        <c:ser>
          <c:idx val="0"/>
          <c:order val="0"/>
          <c:tx>
            <c:strRef>
              <c:f>Sheet1!$A$2</c:f>
              <c:strCache>
                <c:ptCount val="1"/>
              </c:strCache>
            </c:strRef>
          </c:tx>
          <c:spPr>
            <a:solidFill>
              <a:schemeClr val="bg1">
                <a:lumMod val="60000"/>
                <a:lumOff val="40000"/>
              </a:schemeClr>
            </a:solidFill>
            <a:ln w="11790">
              <a:noFill/>
            </a:ln>
          </c:spPr>
          <c:invertIfNegative val="0"/>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99.1</c:v>
                </c:pt>
                <c:pt idx="1">
                  <c:v>99.3</c:v>
                </c:pt>
                <c:pt idx="2">
                  <c:v>99</c:v>
                </c:pt>
                <c:pt idx="3">
                  <c:v>90</c:v>
                </c:pt>
                <c:pt idx="4">
                  <c:v>98.9</c:v>
                </c:pt>
                <c:pt idx="5">
                  <c:v>99.4</c:v>
                </c:pt>
                <c:pt idx="6">
                  <c:v>99.6</c:v>
                </c:pt>
                <c:pt idx="7">
                  <c:v>100</c:v>
                </c:pt>
                <c:pt idx="8">
                  <c:v>99.2</c:v>
                </c:pt>
                <c:pt idx="9">
                  <c:v>99.5</c:v>
                </c:pt>
                <c:pt idx="10">
                  <c:v>98.8</c:v>
                </c:pt>
                <c:pt idx="11">
                  <c:v>99</c:v>
                </c:pt>
              </c:numCache>
            </c:numRef>
          </c:val>
          <c:extLst>
            <c:ext xmlns:c16="http://schemas.microsoft.com/office/drawing/2014/chart" uri="{C3380CC4-5D6E-409C-BE32-E72D297353CC}">
              <c16:uniqueId val="{00000000-26C0-4DD4-8501-A9905B44CAB2}"/>
            </c:ext>
          </c:extLst>
        </c:ser>
        <c:dLbls>
          <c:showLegendKey val="0"/>
          <c:showVal val="0"/>
          <c:showCatName val="0"/>
          <c:showSerName val="0"/>
          <c:showPercent val="0"/>
          <c:showBubbleSize val="0"/>
        </c:dLbls>
        <c:gapWidth val="150"/>
        <c:axId val="166532392"/>
        <c:axId val="166532784"/>
      </c:barChart>
      <c:catAx>
        <c:axId val="166532392"/>
        <c:scaling>
          <c:orientation val="minMax"/>
        </c:scaling>
        <c:delete val="0"/>
        <c:axPos val="b"/>
        <c:numFmt formatCode="General" sourceLinked="1"/>
        <c:majorTickMark val="out"/>
        <c:minorTickMark val="none"/>
        <c:tickLblPos val="nextTo"/>
        <c:spPr>
          <a:ln w="1474">
            <a:solidFill>
              <a:schemeClr val="accent6"/>
            </a:solidFill>
            <a:prstDash val="solid"/>
          </a:ln>
        </c:spPr>
        <c:txPr>
          <a:bodyPr rot="-5400000" vert="horz"/>
          <a:lstStyle/>
          <a:p>
            <a:pPr>
              <a:defRPr/>
            </a:pPr>
            <a:endParaRPr lang="en-US"/>
          </a:p>
        </c:txPr>
        <c:crossAx val="166532784"/>
        <c:crosses val="autoZero"/>
        <c:auto val="1"/>
        <c:lblAlgn val="ctr"/>
        <c:lblOffset val="100"/>
        <c:tickLblSkip val="1"/>
        <c:tickMarkSkip val="1"/>
        <c:noMultiLvlLbl val="0"/>
      </c:catAx>
      <c:valAx>
        <c:axId val="166532784"/>
        <c:scaling>
          <c:orientation val="minMax"/>
          <c:max val="100"/>
          <c:min val="80"/>
        </c:scaling>
        <c:delete val="0"/>
        <c:axPos val="l"/>
        <c:majorGridlines>
          <c:spPr>
            <a:ln w="5895">
              <a:solidFill>
                <a:schemeClr val="accent6"/>
              </a:solidFill>
              <a:prstDash val="sysDash"/>
            </a:ln>
          </c:spPr>
        </c:majorGridlines>
        <c:numFmt formatCode="General" sourceLinked="1"/>
        <c:majorTickMark val="out"/>
        <c:minorTickMark val="none"/>
        <c:tickLblPos val="nextTo"/>
        <c:spPr>
          <a:ln w="1474">
            <a:solidFill>
              <a:schemeClr val="accent6"/>
            </a:solidFill>
            <a:prstDash val="solid"/>
          </a:ln>
        </c:spPr>
        <c:txPr>
          <a:bodyPr rot="0" vert="horz"/>
          <a:lstStyle/>
          <a:p>
            <a:pPr>
              <a:defRPr/>
            </a:pPr>
            <a:endParaRPr lang="en-US"/>
          </a:p>
        </c:txPr>
        <c:crossAx val="166532392"/>
        <c:crosses val="autoZero"/>
        <c:crossBetween val="between"/>
      </c:valAx>
      <c:spPr>
        <a:solidFill>
          <a:schemeClr val="tx2"/>
        </a:solidFill>
        <a:ln w="5895">
          <a:solidFill>
            <a:schemeClr val="accent6"/>
          </a:solidFill>
          <a:prstDash val="solid"/>
        </a:ln>
      </c:spPr>
    </c:plotArea>
    <c:plotVisOnly val="1"/>
    <c:dispBlanksAs val="gap"/>
    <c:showDLblsOverMax val="0"/>
  </c:chart>
  <c:spPr>
    <a:solidFill>
      <a:schemeClr val="bg2"/>
    </a:solidFill>
    <a:ln>
      <a:noFill/>
    </a:ln>
  </c:spPr>
  <c:txPr>
    <a:bodyPr/>
    <a:lstStyle/>
    <a:p>
      <a:pPr>
        <a:defRPr sz="835" b="1" i="0" u="none" strike="noStrike" baseline="0">
          <a:solidFill>
            <a:schemeClr val="accent6"/>
          </a:solidFill>
          <a:latin typeface="Arial"/>
          <a:ea typeface="Arial"/>
          <a:cs typeface="Arial"/>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8.6752637749120731E-2"/>
          <c:y val="5.8394160583941694E-2"/>
          <c:w val="0.90269636576787748"/>
          <c:h val="0.75364963503649873"/>
        </c:manualLayout>
      </c:layout>
      <c:barChart>
        <c:barDir val="col"/>
        <c:grouping val="clustered"/>
        <c:varyColors val="0"/>
        <c:ser>
          <c:idx val="0"/>
          <c:order val="0"/>
          <c:tx>
            <c:strRef>
              <c:f>Sheet1!$A$2</c:f>
              <c:strCache>
                <c:ptCount val="1"/>
              </c:strCache>
            </c:strRef>
          </c:tx>
          <c:spPr>
            <a:solidFill>
              <a:schemeClr val="bg1">
                <a:lumMod val="60000"/>
                <a:lumOff val="40000"/>
              </a:schemeClr>
            </a:solidFill>
            <a:ln w="11789">
              <a:noFill/>
            </a:ln>
          </c:spPr>
          <c:invertIfNegative val="0"/>
          <c:cat>
            <c:numRef>
              <c:f>Sheet1!$B$1:$M$1</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Sheet1!$B$2:$M$2</c:f>
              <c:numCache>
                <c:formatCode>General</c:formatCode>
                <c:ptCount val="12"/>
                <c:pt idx="0">
                  <c:v>99.1</c:v>
                </c:pt>
                <c:pt idx="1">
                  <c:v>99.3</c:v>
                </c:pt>
                <c:pt idx="2">
                  <c:v>99</c:v>
                </c:pt>
                <c:pt idx="3">
                  <c:v>90</c:v>
                </c:pt>
                <c:pt idx="4">
                  <c:v>98.9</c:v>
                </c:pt>
                <c:pt idx="5">
                  <c:v>99.4</c:v>
                </c:pt>
                <c:pt idx="6">
                  <c:v>99.6</c:v>
                </c:pt>
                <c:pt idx="7">
                  <c:v>100</c:v>
                </c:pt>
                <c:pt idx="8">
                  <c:v>99.2</c:v>
                </c:pt>
                <c:pt idx="9">
                  <c:v>99.5</c:v>
                </c:pt>
                <c:pt idx="10">
                  <c:v>98.8</c:v>
                </c:pt>
                <c:pt idx="11">
                  <c:v>99</c:v>
                </c:pt>
              </c:numCache>
            </c:numRef>
          </c:val>
          <c:extLst>
            <c:ext xmlns:c16="http://schemas.microsoft.com/office/drawing/2014/chart" uri="{C3380CC4-5D6E-409C-BE32-E72D297353CC}">
              <c16:uniqueId val="{00000000-AE98-483A-8D67-FDF45840D2F8}"/>
            </c:ext>
          </c:extLst>
        </c:ser>
        <c:dLbls>
          <c:showLegendKey val="0"/>
          <c:showVal val="0"/>
          <c:showCatName val="0"/>
          <c:showSerName val="0"/>
          <c:showPercent val="0"/>
          <c:showBubbleSize val="0"/>
        </c:dLbls>
        <c:gapWidth val="150"/>
        <c:axId val="166533568"/>
        <c:axId val="203700392"/>
      </c:barChart>
      <c:catAx>
        <c:axId val="166533568"/>
        <c:scaling>
          <c:orientation val="minMax"/>
        </c:scaling>
        <c:delete val="0"/>
        <c:axPos val="b"/>
        <c:title>
          <c:tx>
            <c:rich>
              <a:bodyPr/>
              <a:lstStyle/>
              <a:p>
                <a:pPr>
                  <a:defRPr sz="835" b="1" i="0" u="none" strike="noStrike" baseline="0">
                    <a:solidFill>
                      <a:srgbClr val="FF6600"/>
                    </a:solidFill>
                    <a:latin typeface="Arial"/>
                    <a:ea typeface="Arial"/>
                    <a:cs typeface="Arial"/>
                  </a:defRPr>
                </a:pPr>
                <a:r>
                  <a:rPr lang="en-US" dirty="0"/>
                  <a:t>Site ID</a:t>
                </a:r>
              </a:p>
            </c:rich>
          </c:tx>
          <c:layout>
            <c:manualLayout>
              <c:xMode val="edge"/>
              <c:yMode val="edge"/>
              <c:x val="0.4888627496501512"/>
              <c:y val="0.90145967048236619"/>
            </c:manualLayout>
          </c:layout>
          <c:overlay val="0"/>
          <c:spPr>
            <a:noFill/>
            <a:ln w="11789">
              <a:noFill/>
            </a:ln>
          </c:spPr>
        </c:title>
        <c:numFmt formatCode="General" sourceLinked="1"/>
        <c:majorTickMark val="out"/>
        <c:minorTickMark val="none"/>
        <c:tickLblPos val="nextTo"/>
        <c:spPr>
          <a:ln w="1474">
            <a:solidFill>
              <a:schemeClr val="accent6"/>
            </a:solidFill>
            <a:prstDash val="solid"/>
          </a:ln>
        </c:spPr>
        <c:txPr>
          <a:bodyPr rot="-5400000" vert="horz"/>
          <a:lstStyle/>
          <a:p>
            <a:pPr>
              <a:defRPr sz="835" b="0" i="0" u="none" strike="noStrike" baseline="0">
                <a:solidFill>
                  <a:schemeClr val="accent6"/>
                </a:solidFill>
                <a:latin typeface="Arial"/>
                <a:ea typeface="Arial"/>
                <a:cs typeface="Arial"/>
              </a:defRPr>
            </a:pPr>
            <a:endParaRPr lang="en-US"/>
          </a:p>
        </c:txPr>
        <c:crossAx val="203700392"/>
        <c:crosses val="autoZero"/>
        <c:auto val="1"/>
        <c:lblAlgn val="ctr"/>
        <c:lblOffset val="100"/>
        <c:tickLblSkip val="1"/>
        <c:tickMarkSkip val="1"/>
        <c:noMultiLvlLbl val="0"/>
      </c:catAx>
      <c:valAx>
        <c:axId val="203700392"/>
        <c:scaling>
          <c:orientation val="minMax"/>
          <c:max val="100"/>
          <c:min val="80"/>
        </c:scaling>
        <c:delete val="0"/>
        <c:axPos val="l"/>
        <c:majorGridlines>
          <c:spPr>
            <a:ln w="5895">
              <a:solidFill>
                <a:schemeClr val="accent6"/>
              </a:solidFill>
              <a:prstDash val="sysDash"/>
            </a:ln>
          </c:spPr>
        </c:majorGridlines>
        <c:numFmt formatCode="General" sourceLinked="1"/>
        <c:majorTickMark val="out"/>
        <c:minorTickMark val="none"/>
        <c:tickLblPos val="nextTo"/>
        <c:spPr>
          <a:ln w="1474">
            <a:solidFill>
              <a:schemeClr val="accent6"/>
            </a:solidFill>
            <a:prstDash val="solid"/>
          </a:ln>
        </c:spPr>
        <c:txPr>
          <a:bodyPr rot="0" vert="horz"/>
          <a:lstStyle/>
          <a:p>
            <a:pPr>
              <a:defRPr sz="835" b="0" i="0" u="none" strike="noStrike" baseline="0">
                <a:solidFill>
                  <a:schemeClr val="accent6"/>
                </a:solidFill>
                <a:latin typeface="Arial"/>
                <a:ea typeface="Arial"/>
                <a:cs typeface="Arial"/>
              </a:defRPr>
            </a:pPr>
            <a:endParaRPr lang="en-US"/>
          </a:p>
        </c:txPr>
        <c:crossAx val="166533568"/>
        <c:crosses val="autoZero"/>
        <c:crossBetween val="between"/>
      </c:valAx>
      <c:spPr>
        <a:noFill/>
        <a:ln w="5895">
          <a:solidFill>
            <a:srgbClr val="0070C0"/>
          </a:solidFill>
          <a:prstDash val="solid"/>
        </a:ln>
      </c:spPr>
    </c:plotArea>
    <c:plotVisOnly val="1"/>
    <c:dispBlanksAs val="gap"/>
    <c:showDLblsOverMax val="0"/>
  </c:chart>
  <c:spPr>
    <a:solidFill>
      <a:schemeClr val="tx2"/>
    </a:solidFill>
    <a:ln>
      <a:noFill/>
    </a:ln>
  </c:spPr>
  <c:txPr>
    <a:bodyPr/>
    <a:lstStyle/>
    <a:p>
      <a:pPr>
        <a:defRPr sz="835" b="1" i="0" u="none" strike="noStrike" baseline="0">
          <a:solidFill>
            <a:schemeClr val="tx1"/>
          </a:solidFill>
          <a:latin typeface="Arial"/>
          <a:ea typeface="Arial"/>
          <a:cs typeface="Arial"/>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8.6752637749120731E-2"/>
          <c:y val="5.8394160583941694E-2"/>
          <c:w val="0.90269636576787748"/>
          <c:h val="0.75364963503649873"/>
        </c:manualLayout>
      </c:layout>
      <c:barChart>
        <c:barDir val="col"/>
        <c:grouping val="clustered"/>
        <c:varyColors val="0"/>
        <c:ser>
          <c:idx val="0"/>
          <c:order val="0"/>
          <c:tx>
            <c:strRef>
              <c:f>Sheet1!$A$2</c:f>
              <c:strCache>
                <c:ptCount val="1"/>
              </c:strCache>
            </c:strRef>
          </c:tx>
          <c:spPr>
            <a:solidFill>
              <a:schemeClr val="bg1">
                <a:lumMod val="60000"/>
                <a:lumOff val="40000"/>
              </a:schemeClr>
            </a:solidFill>
            <a:ln w="11789">
              <a:noFill/>
            </a:ln>
          </c:spPr>
          <c:invertIfNegative val="0"/>
          <c:cat>
            <c:numRef>
              <c:f>Sheet1!$B$1:$M$1</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Sheet1!$B$2:$M$2</c:f>
              <c:numCache>
                <c:formatCode>General</c:formatCode>
                <c:ptCount val="12"/>
                <c:pt idx="0">
                  <c:v>90</c:v>
                </c:pt>
                <c:pt idx="1">
                  <c:v>88</c:v>
                </c:pt>
                <c:pt idx="2">
                  <c:v>87</c:v>
                </c:pt>
                <c:pt idx="3">
                  <c:v>91</c:v>
                </c:pt>
                <c:pt idx="4">
                  <c:v>92</c:v>
                </c:pt>
                <c:pt idx="5">
                  <c:v>88</c:v>
                </c:pt>
                <c:pt idx="6">
                  <c:v>87</c:v>
                </c:pt>
                <c:pt idx="7">
                  <c:v>91.5</c:v>
                </c:pt>
                <c:pt idx="8">
                  <c:v>87</c:v>
                </c:pt>
                <c:pt idx="9">
                  <c:v>88</c:v>
                </c:pt>
                <c:pt idx="10">
                  <c:v>85</c:v>
                </c:pt>
                <c:pt idx="11">
                  <c:v>89</c:v>
                </c:pt>
              </c:numCache>
            </c:numRef>
          </c:val>
          <c:extLst>
            <c:ext xmlns:c16="http://schemas.microsoft.com/office/drawing/2014/chart" uri="{C3380CC4-5D6E-409C-BE32-E72D297353CC}">
              <c16:uniqueId val="{00000000-4467-422D-AC2F-819B1A16789C}"/>
            </c:ext>
          </c:extLst>
        </c:ser>
        <c:dLbls>
          <c:showLegendKey val="0"/>
          <c:showVal val="0"/>
          <c:showCatName val="0"/>
          <c:showSerName val="0"/>
          <c:showPercent val="0"/>
          <c:showBubbleSize val="0"/>
        </c:dLbls>
        <c:gapWidth val="150"/>
        <c:axId val="203701176"/>
        <c:axId val="203701568"/>
      </c:barChart>
      <c:catAx>
        <c:axId val="203701176"/>
        <c:scaling>
          <c:orientation val="minMax"/>
        </c:scaling>
        <c:delete val="0"/>
        <c:axPos val="b"/>
        <c:title>
          <c:tx>
            <c:rich>
              <a:bodyPr/>
              <a:lstStyle/>
              <a:p>
                <a:pPr>
                  <a:defRPr sz="835" b="1" i="0" u="none" strike="noStrike" baseline="0">
                    <a:solidFill>
                      <a:srgbClr val="FF6600"/>
                    </a:solidFill>
                    <a:latin typeface="Arial"/>
                    <a:ea typeface="Arial"/>
                    <a:cs typeface="Arial"/>
                  </a:defRPr>
                </a:pPr>
                <a:r>
                  <a:rPr lang="en-US" dirty="0"/>
                  <a:t>Site ID</a:t>
                </a:r>
              </a:p>
            </c:rich>
          </c:tx>
          <c:layout>
            <c:manualLayout>
              <c:xMode val="edge"/>
              <c:yMode val="edge"/>
              <c:x val="0.4888627496501512"/>
              <c:y val="0.90145967048236619"/>
            </c:manualLayout>
          </c:layout>
          <c:overlay val="0"/>
          <c:spPr>
            <a:noFill/>
            <a:ln w="11789">
              <a:noFill/>
            </a:ln>
          </c:spPr>
        </c:title>
        <c:numFmt formatCode="General" sourceLinked="1"/>
        <c:majorTickMark val="out"/>
        <c:minorTickMark val="none"/>
        <c:tickLblPos val="nextTo"/>
        <c:spPr>
          <a:ln w="1474">
            <a:solidFill>
              <a:schemeClr val="accent6"/>
            </a:solidFill>
            <a:prstDash val="solid"/>
          </a:ln>
        </c:spPr>
        <c:txPr>
          <a:bodyPr rot="-5400000" vert="horz"/>
          <a:lstStyle/>
          <a:p>
            <a:pPr>
              <a:defRPr sz="835" b="0" i="0" u="none" strike="noStrike" baseline="0">
                <a:solidFill>
                  <a:schemeClr val="accent6"/>
                </a:solidFill>
                <a:latin typeface="Arial"/>
                <a:ea typeface="Arial"/>
                <a:cs typeface="Arial"/>
              </a:defRPr>
            </a:pPr>
            <a:endParaRPr lang="en-US"/>
          </a:p>
        </c:txPr>
        <c:crossAx val="203701568"/>
        <c:crosses val="autoZero"/>
        <c:auto val="1"/>
        <c:lblAlgn val="ctr"/>
        <c:lblOffset val="100"/>
        <c:tickLblSkip val="1"/>
        <c:tickMarkSkip val="1"/>
        <c:noMultiLvlLbl val="0"/>
      </c:catAx>
      <c:valAx>
        <c:axId val="203701568"/>
        <c:scaling>
          <c:orientation val="minMax"/>
          <c:max val="100"/>
          <c:min val="80"/>
        </c:scaling>
        <c:delete val="0"/>
        <c:axPos val="l"/>
        <c:majorGridlines>
          <c:spPr>
            <a:ln w="5895">
              <a:solidFill>
                <a:schemeClr val="accent6"/>
              </a:solidFill>
              <a:prstDash val="sysDash"/>
            </a:ln>
          </c:spPr>
        </c:majorGridlines>
        <c:numFmt formatCode="General" sourceLinked="1"/>
        <c:majorTickMark val="out"/>
        <c:minorTickMark val="none"/>
        <c:tickLblPos val="nextTo"/>
        <c:spPr>
          <a:ln w="1474">
            <a:solidFill>
              <a:schemeClr val="accent6"/>
            </a:solidFill>
            <a:prstDash val="solid"/>
          </a:ln>
        </c:spPr>
        <c:txPr>
          <a:bodyPr rot="0" vert="horz"/>
          <a:lstStyle/>
          <a:p>
            <a:pPr>
              <a:defRPr sz="835" b="0" i="0" u="none" strike="noStrike" baseline="0">
                <a:solidFill>
                  <a:schemeClr val="accent6"/>
                </a:solidFill>
                <a:latin typeface="Arial"/>
                <a:ea typeface="Arial"/>
                <a:cs typeface="Arial"/>
              </a:defRPr>
            </a:pPr>
            <a:endParaRPr lang="en-US"/>
          </a:p>
        </c:txPr>
        <c:crossAx val="203701176"/>
        <c:crosses val="autoZero"/>
        <c:crossBetween val="between"/>
      </c:valAx>
      <c:spPr>
        <a:noFill/>
        <a:ln w="5895">
          <a:solidFill>
            <a:srgbClr val="0070C0"/>
          </a:solidFill>
          <a:prstDash val="solid"/>
        </a:ln>
      </c:spPr>
    </c:plotArea>
    <c:plotVisOnly val="1"/>
    <c:dispBlanksAs val="gap"/>
    <c:showDLblsOverMax val="0"/>
  </c:chart>
  <c:spPr>
    <a:solidFill>
      <a:schemeClr val="bg2"/>
    </a:solidFill>
    <a:ln>
      <a:noFill/>
    </a:ln>
  </c:spPr>
  <c:txPr>
    <a:bodyPr/>
    <a:lstStyle/>
    <a:p>
      <a:pPr>
        <a:defRPr sz="835" b="1" i="0" u="none" strike="noStrike" baseline="0">
          <a:solidFill>
            <a:schemeClr val="tx1"/>
          </a:solidFill>
          <a:latin typeface="Arial"/>
          <a:ea typeface="Arial"/>
          <a:cs typeface="Arial"/>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A93F63-8622-4F51-B953-5A19AACFC802}" type="doc">
      <dgm:prSet loTypeId="urn:microsoft.com/office/officeart/2011/layout/HexagonRadial" loCatId="cycle" qsTypeId="urn:microsoft.com/office/officeart/2005/8/quickstyle/simple4" qsCatId="simple" csTypeId="urn:microsoft.com/office/officeart/2005/8/colors/colorful1#1" csCatId="colorful" phldr="1"/>
      <dgm:spPr/>
      <dgm:t>
        <a:bodyPr/>
        <a:lstStyle/>
        <a:p>
          <a:endParaRPr lang="en-US"/>
        </a:p>
      </dgm:t>
    </dgm:pt>
    <dgm:pt modelId="{8ED3010F-2FF8-46D2-A1B8-48497281919B}">
      <dgm:prSet phldrT="[Text]" custT="1"/>
      <dgm:spPr>
        <a:xfrm>
          <a:off x="3110953" y="1597837"/>
          <a:ext cx="2030921" cy="1756829"/>
        </a:xfrm>
      </dgm:spPr>
      <dgm:t>
        <a:bodyPr/>
        <a:lstStyle/>
        <a:p>
          <a:pPr algn="ctr"/>
          <a:r>
            <a:rPr lang="en-US" sz="2800" b="0" dirty="0">
              <a:effectLst>
                <a:outerShdw blurRad="38100" dist="38100" dir="2700000" algn="tl">
                  <a:srgbClr val="000000">
                    <a:alpha val="43137"/>
                  </a:srgbClr>
                </a:outerShdw>
              </a:effectLst>
              <a:latin typeface="Franklin Gothic Medium"/>
              <a:ea typeface="+mn-ea"/>
              <a:cs typeface="+mn-cs"/>
            </a:rPr>
            <a:t>QAC  </a:t>
          </a:r>
        </a:p>
        <a:p>
          <a:pPr algn="ctr"/>
          <a:r>
            <a:rPr lang="en-US" sz="1400" b="0" dirty="0">
              <a:effectLst>
                <a:outerShdw blurRad="38100" dist="38100" dir="2700000" algn="tl">
                  <a:srgbClr val="000000">
                    <a:alpha val="43137"/>
                  </a:srgbClr>
                </a:outerShdw>
              </a:effectLst>
              <a:latin typeface="Franklin Gothic Medium"/>
              <a:ea typeface="+mn-ea"/>
              <a:cs typeface="+mn-cs"/>
            </a:rPr>
            <a:t>(RTRI Implementation)</a:t>
          </a:r>
        </a:p>
        <a:p>
          <a:pPr algn="ctr"/>
          <a:endParaRPr lang="en-US" sz="1400" b="0" dirty="0">
            <a:effectLst>
              <a:outerShdw blurRad="38100" dist="38100" dir="2700000" algn="tl">
                <a:srgbClr val="000000">
                  <a:alpha val="43137"/>
                </a:srgbClr>
              </a:outerShdw>
            </a:effectLst>
            <a:latin typeface="Franklin Gothic Medium"/>
            <a:ea typeface="+mn-ea"/>
            <a:cs typeface="+mn-cs"/>
          </a:endParaRPr>
        </a:p>
      </dgm:t>
    </dgm:pt>
    <dgm:pt modelId="{354F4E2F-1500-4D07-9B81-9357CB4DDC52}" type="parTrans" cxnId="{78E88549-C668-4C8D-8A67-9ABC96202184}">
      <dgm:prSet/>
      <dgm:spPr/>
      <dgm:t>
        <a:bodyPr/>
        <a:lstStyle/>
        <a:p>
          <a:endParaRPr lang="en-US" b="0">
            <a:effectLst>
              <a:outerShdw blurRad="38100" dist="38100" dir="2700000" algn="tl">
                <a:srgbClr val="000000">
                  <a:alpha val="43137"/>
                </a:srgbClr>
              </a:outerShdw>
            </a:effectLst>
          </a:endParaRPr>
        </a:p>
      </dgm:t>
    </dgm:pt>
    <dgm:pt modelId="{82CB446C-EA68-4FD9-824C-457B1F29AE0F}" type="sibTrans" cxnId="{78E88549-C668-4C8D-8A67-9ABC96202184}">
      <dgm:prSet/>
      <dgm:spPr/>
      <dgm:t>
        <a:bodyPr/>
        <a:lstStyle/>
        <a:p>
          <a:endParaRPr lang="en-US" b="0">
            <a:effectLst>
              <a:outerShdw blurRad="38100" dist="38100" dir="2700000" algn="tl">
                <a:srgbClr val="000000">
                  <a:alpha val="43137"/>
                </a:srgbClr>
              </a:outerShdw>
            </a:effectLst>
          </a:endParaRPr>
        </a:p>
      </dgm:t>
    </dgm:pt>
    <dgm:pt modelId="{41ABD244-F836-41C0-876B-0CA27515AEC3}">
      <dgm:prSet phldrT="[Text]" custT="1"/>
      <dgm:spPr>
        <a:xfrm>
          <a:off x="3298030" y="0"/>
          <a:ext cx="1664325" cy="1439837"/>
        </a:xfrm>
      </dgm:spPr>
      <dgm:t>
        <a:bodyPr/>
        <a:lstStyle/>
        <a:p>
          <a:r>
            <a:rPr lang="en-US" sz="1600" b="0" dirty="0">
              <a:effectLst>
                <a:outerShdw blurRad="38100" dist="38100" dir="2700000" algn="tl">
                  <a:srgbClr val="000000">
                    <a:alpha val="43137"/>
                  </a:srgbClr>
                </a:outerShdw>
              </a:effectLst>
              <a:latin typeface="Franklin Gothic Medium"/>
              <a:ea typeface="+mn-ea"/>
              <a:cs typeface="+mn-cs"/>
            </a:rPr>
            <a:t>Plan</a:t>
          </a:r>
        </a:p>
      </dgm:t>
    </dgm:pt>
    <dgm:pt modelId="{D25BEDF9-7A1E-4607-A86F-60C4DEA66BD8}" type="sibTrans" cxnId="{BD225FCA-4684-4E2B-9A94-813DC52A7668}">
      <dgm:prSet/>
      <dgm:spPr/>
      <dgm:t>
        <a:bodyPr/>
        <a:lstStyle/>
        <a:p>
          <a:endParaRPr lang="en-US" b="0">
            <a:effectLst>
              <a:outerShdw blurRad="38100" dist="38100" dir="2700000" algn="tl">
                <a:srgbClr val="000000">
                  <a:alpha val="43137"/>
                </a:srgbClr>
              </a:outerShdw>
            </a:effectLst>
          </a:endParaRPr>
        </a:p>
      </dgm:t>
    </dgm:pt>
    <dgm:pt modelId="{D353391A-496F-40A4-87C2-B13CFCAAD0FD}" type="parTrans" cxnId="{BD225FCA-4684-4E2B-9A94-813DC52A7668}">
      <dgm:prSet/>
      <dgm:spPr/>
      <dgm:t>
        <a:bodyPr/>
        <a:lstStyle/>
        <a:p>
          <a:endParaRPr lang="en-US" b="0">
            <a:effectLst>
              <a:outerShdw blurRad="38100" dist="38100" dir="2700000" algn="tl">
                <a:srgbClr val="000000">
                  <a:alpha val="43137"/>
                </a:srgbClr>
              </a:outerShdw>
            </a:effectLst>
          </a:endParaRPr>
        </a:p>
      </dgm:t>
    </dgm:pt>
    <dgm:pt modelId="{C95E103E-CA1C-4EA8-8F28-1C841E6DFEB3}">
      <dgm:prSet phldrT="[Text]" custT="1"/>
      <dgm:spPr>
        <a:xfrm>
          <a:off x="4824410" y="885596"/>
          <a:ext cx="1664325" cy="1439837"/>
        </a:xfrm>
      </dgm:spPr>
      <dgm:t>
        <a:bodyPr/>
        <a:lstStyle/>
        <a:p>
          <a:r>
            <a:rPr lang="en-US" sz="1200" b="0" dirty="0">
              <a:effectLst>
                <a:outerShdw blurRad="38100" dist="38100" dir="2700000" algn="tl">
                  <a:srgbClr val="000000">
                    <a:alpha val="43137"/>
                  </a:srgbClr>
                </a:outerShdw>
              </a:effectLst>
              <a:latin typeface="Franklin Gothic Medium"/>
              <a:ea typeface="+mn-ea"/>
              <a:cs typeface="+mn-cs"/>
            </a:rPr>
            <a:t> Collect data</a:t>
          </a:r>
        </a:p>
      </dgm:t>
    </dgm:pt>
    <dgm:pt modelId="{DB5852AB-977F-4183-91E3-C1F59487546B}" type="parTrans" cxnId="{2FF611F9-5E01-4CC4-9F02-39FC785A05DF}">
      <dgm:prSet/>
      <dgm:spPr/>
      <dgm:t>
        <a:bodyPr/>
        <a:lstStyle/>
        <a:p>
          <a:endParaRPr lang="en-US"/>
        </a:p>
      </dgm:t>
    </dgm:pt>
    <dgm:pt modelId="{5A6DFB7A-2FC0-406A-A8E1-783C8729C1AA}" type="sibTrans" cxnId="{2FF611F9-5E01-4CC4-9F02-39FC785A05DF}">
      <dgm:prSet/>
      <dgm:spPr/>
      <dgm:t>
        <a:bodyPr/>
        <a:lstStyle/>
        <a:p>
          <a:endParaRPr lang="en-US"/>
        </a:p>
      </dgm:t>
    </dgm:pt>
    <dgm:pt modelId="{F6453267-4E87-4060-A30E-CAB91C8DD027}">
      <dgm:prSet phldrT="[Text]" custT="1"/>
      <dgm:spPr>
        <a:xfrm>
          <a:off x="4824410" y="885596"/>
          <a:ext cx="1664325" cy="1439837"/>
        </a:xfrm>
      </dgm:spPr>
      <dgm:t>
        <a:bodyPr/>
        <a:lstStyle/>
        <a:p>
          <a:r>
            <a:rPr lang="en-US" sz="1600" b="0" dirty="0">
              <a:effectLst>
                <a:outerShdw blurRad="38100" dist="38100" dir="2700000" algn="tl">
                  <a:srgbClr val="000000">
                    <a:alpha val="43137"/>
                  </a:srgbClr>
                </a:outerShdw>
              </a:effectLst>
              <a:latin typeface="Franklin Gothic Medium"/>
              <a:ea typeface="+mn-ea"/>
              <a:cs typeface="+mn-cs"/>
            </a:rPr>
            <a:t>Monitor</a:t>
          </a:r>
        </a:p>
      </dgm:t>
    </dgm:pt>
    <dgm:pt modelId="{FE8CE8DC-3DB8-4237-8045-9E0D7242D3D1}" type="parTrans" cxnId="{58569DFD-BF4D-4913-9A2F-D9D1CD54695F}">
      <dgm:prSet/>
      <dgm:spPr/>
      <dgm:t>
        <a:bodyPr/>
        <a:lstStyle/>
        <a:p>
          <a:endParaRPr lang="en-US"/>
        </a:p>
      </dgm:t>
    </dgm:pt>
    <dgm:pt modelId="{73565E4C-F19C-40D8-917E-5E003E616FAC}" type="sibTrans" cxnId="{58569DFD-BF4D-4913-9A2F-D9D1CD54695F}">
      <dgm:prSet/>
      <dgm:spPr/>
      <dgm:t>
        <a:bodyPr/>
        <a:lstStyle/>
        <a:p>
          <a:endParaRPr lang="en-US"/>
        </a:p>
      </dgm:t>
    </dgm:pt>
    <dgm:pt modelId="{874DC41B-C545-40AA-A30E-64F75E27E251}">
      <dgm:prSet phldrT="[Text]" custT="1"/>
      <dgm:spPr>
        <a:xfrm>
          <a:off x="4824410" y="885596"/>
          <a:ext cx="1664325" cy="1439837"/>
        </a:xfrm>
      </dgm:spPr>
      <dgm:t>
        <a:bodyPr/>
        <a:lstStyle/>
        <a:p>
          <a:r>
            <a:rPr lang="en-US" sz="1600" b="0" dirty="0">
              <a:effectLst>
                <a:outerShdw blurRad="38100" dist="38100" dir="2700000" algn="tl">
                  <a:srgbClr val="000000">
                    <a:alpha val="43137"/>
                  </a:srgbClr>
                </a:outerShdw>
              </a:effectLst>
              <a:latin typeface="Franklin Gothic Medium"/>
              <a:ea typeface="+mn-ea"/>
              <a:cs typeface="+mn-cs"/>
            </a:rPr>
            <a:t>Corrective Actions </a:t>
          </a:r>
        </a:p>
      </dgm:t>
    </dgm:pt>
    <dgm:pt modelId="{5B8358F1-C4B1-4FE4-B453-2E7693682C13}" type="parTrans" cxnId="{6EF96EAD-269A-400F-BED1-6DD960E3AAA8}">
      <dgm:prSet/>
      <dgm:spPr/>
      <dgm:t>
        <a:bodyPr/>
        <a:lstStyle/>
        <a:p>
          <a:endParaRPr lang="en-US"/>
        </a:p>
      </dgm:t>
    </dgm:pt>
    <dgm:pt modelId="{A117AA62-7C8C-4F9A-A9B5-693E58CEF62E}" type="sibTrans" cxnId="{6EF96EAD-269A-400F-BED1-6DD960E3AAA8}">
      <dgm:prSet/>
      <dgm:spPr/>
      <dgm:t>
        <a:bodyPr/>
        <a:lstStyle/>
        <a:p>
          <a:endParaRPr lang="en-US"/>
        </a:p>
      </dgm:t>
    </dgm:pt>
    <dgm:pt modelId="{C57BA748-48AA-4382-8F32-79F9E23953E9}">
      <dgm:prSet custT="1"/>
      <dgm:spPr/>
      <dgm:t>
        <a:bodyPr/>
        <a:lstStyle/>
        <a:p>
          <a:r>
            <a:rPr lang="en-US" sz="1200" b="0" dirty="0">
              <a:effectLst>
                <a:outerShdw blurRad="38100" dist="38100" dir="2700000" algn="tl">
                  <a:srgbClr val="000000">
                    <a:alpha val="43137"/>
                  </a:srgbClr>
                </a:outerShdw>
              </a:effectLst>
              <a:latin typeface="Franklin Gothic Medium"/>
              <a:ea typeface="+mn-ea"/>
              <a:cs typeface="+mn-cs"/>
            </a:rPr>
            <a:t>Review &amp; Analyze data</a:t>
          </a:r>
        </a:p>
      </dgm:t>
    </dgm:pt>
    <dgm:pt modelId="{7632C31A-DD3A-4D73-8206-232C7B604BD8}" type="parTrans" cxnId="{FDDA023C-C908-4CB3-9D58-CE05C6E15ABE}">
      <dgm:prSet/>
      <dgm:spPr/>
      <dgm:t>
        <a:bodyPr/>
        <a:lstStyle/>
        <a:p>
          <a:endParaRPr lang="en-US"/>
        </a:p>
      </dgm:t>
    </dgm:pt>
    <dgm:pt modelId="{EE980B2D-2906-479E-8DAD-B8DCA2385AB7}" type="sibTrans" cxnId="{FDDA023C-C908-4CB3-9D58-CE05C6E15ABE}">
      <dgm:prSet/>
      <dgm:spPr/>
      <dgm:t>
        <a:bodyPr/>
        <a:lstStyle/>
        <a:p>
          <a:endParaRPr lang="en-US"/>
        </a:p>
      </dgm:t>
    </dgm:pt>
    <dgm:pt modelId="{3B6FC7BF-D1C4-4DC9-911C-840FD5DD2182}">
      <dgm:prSet phldrT="[Text]" custT="1"/>
      <dgm:spPr>
        <a:xfrm>
          <a:off x="4824410" y="885596"/>
          <a:ext cx="1664325" cy="1439837"/>
        </a:xfrm>
      </dgm:spPr>
      <dgm:t>
        <a:bodyPr/>
        <a:lstStyle/>
        <a:p>
          <a:r>
            <a:rPr lang="en-US" sz="1600" b="0" dirty="0">
              <a:effectLst>
                <a:outerShdw blurRad="38100" dist="38100" dir="2700000" algn="tl">
                  <a:srgbClr val="000000">
                    <a:alpha val="43137"/>
                  </a:srgbClr>
                </a:outerShdw>
              </a:effectLst>
              <a:latin typeface="Franklin Gothic Medium"/>
              <a:ea typeface="+mn-ea"/>
              <a:cs typeface="+mn-cs"/>
            </a:rPr>
            <a:t>Improve</a:t>
          </a:r>
        </a:p>
      </dgm:t>
    </dgm:pt>
    <dgm:pt modelId="{F825344C-A586-40ED-BA88-A5DFAA96847C}" type="parTrans" cxnId="{2BD4E17D-925E-4A81-8C19-3C4BC0F03B25}">
      <dgm:prSet/>
      <dgm:spPr/>
      <dgm:t>
        <a:bodyPr/>
        <a:lstStyle/>
        <a:p>
          <a:endParaRPr lang="en-US"/>
        </a:p>
      </dgm:t>
    </dgm:pt>
    <dgm:pt modelId="{DB2CDE99-F8A0-4162-ABEF-A12F05CA248D}" type="sibTrans" cxnId="{2BD4E17D-925E-4A81-8C19-3C4BC0F03B25}">
      <dgm:prSet/>
      <dgm:spPr/>
      <dgm:t>
        <a:bodyPr/>
        <a:lstStyle/>
        <a:p>
          <a:endParaRPr lang="en-US"/>
        </a:p>
      </dgm:t>
    </dgm:pt>
    <dgm:pt modelId="{89955CA6-240D-4DD6-96E0-5673F0DAD464}">
      <dgm:prSet phldrT="[Text]" custT="1"/>
      <dgm:spPr>
        <a:xfrm>
          <a:off x="3298030" y="0"/>
          <a:ext cx="1664325" cy="1439837"/>
        </a:xfrm>
      </dgm:spPr>
      <dgm:t>
        <a:bodyPr/>
        <a:lstStyle/>
        <a:p>
          <a:r>
            <a:rPr lang="en-US" sz="1600" b="0" dirty="0">
              <a:effectLst>
                <a:outerShdw blurRad="38100" dist="38100" dir="2700000" algn="tl">
                  <a:srgbClr val="000000">
                    <a:alpha val="43137"/>
                  </a:srgbClr>
                </a:outerShdw>
              </a:effectLst>
              <a:latin typeface="Franklin Gothic Medium"/>
              <a:ea typeface="+mn-ea"/>
              <a:cs typeface="+mn-cs"/>
            </a:rPr>
            <a:t>Develop</a:t>
          </a:r>
        </a:p>
      </dgm:t>
    </dgm:pt>
    <dgm:pt modelId="{0451CE72-7A24-421B-92A8-D9EC766DC053}" type="parTrans" cxnId="{19C8D6A5-CCA3-4D0D-B78F-F6D012CF4206}">
      <dgm:prSet/>
      <dgm:spPr/>
      <dgm:t>
        <a:bodyPr/>
        <a:lstStyle/>
        <a:p>
          <a:endParaRPr lang="en-US"/>
        </a:p>
      </dgm:t>
    </dgm:pt>
    <dgm:pt modelId="{788B425B-1C54-4E74-8373-7C3713511BC7}" type="sibTrans" cxnId="{19C8D6A5-CCA3-4D0D-B78F-F6D012CF4206}">
      <dgm:prSet/>
      <dgm:spPr/>
      <dgm:t>
        <a:bodyPr/>
        <a:lstStyle/>
        <a:p>
          <a:endParaRPr lang="en-US"/>
        </a:p>
      </dgm:t>
    </dgm:pt>
    <dgm:pt modelId="{EA007EBC-677A-4A97-9994-A7FA8B5CFA3C}">
      <dgm:prSet phldrT="[Text]" custT="1"/>
      <dgm:spPr>
        <a:xfrm>
          <a:off x="3298030" y="0"/>
          <a:ext cx="1664325" cy="1439837"/>
        </a:xfrm>
      </dgm:spPr>
      <dgm:t>
        <a:bodyPr/>
        <a:lstStyle/>
        <a:p>
          <a:r>
            <a:rPr lang="en-US" sz="1600" b="0" dirty="0">
              <a:effectLst>
                <a:outerShdw blurRad="38100" dist="38100" dir="2700000" algn="tl">
                  <a:srgbClr val="000000">
                    <a:alpha val="43137"/>
                  </a:srgbClr>
                </a:outerShdw>
              </a:effectLst>
              <a:latin typeface="Franklin Gothic Medium"/>
              <a:ea typeface="+mn-ea"/>
              <a:cs typeface="+mn-cs"/>
            </a:rPr>
            <a:t>Implement</a:t>
          </a:r>
        </a:p>
      </dgm:t>
    </dgm:pt>
    <dgm:pt modelId="{C2D6A016-8748-4E49-94BD-D61799055236}" type="parTrans" cxnId="{82C77F5B-41DF-4867-A12F-4BDB482277D1}">
      <dgm:prSet/>
      <dgm:spPr/>
      <dgm:t>
        <a:bodyPr/>
        <a:lstStyle/>
        <a:p>
          <a:endParaRPr lang="en-US"/>
        </a:p>
      </dgm:t>
    </dgm:pt>
    <dgm:pt modelId="{34B8EB1F-ABFB-48C9-81E5-65AC65222185}" type="sibTrans" cxnId="{82C77F5B-41DF-4867-A12F-4BDB482277D1}">
      <dgm:prSet/>
      <dgm:spPr/>
      <dgm:t>
        <a:bodyPr/>
        <a:lstStyle/>
        <a:p>
          <a:endParaRPr lang="en-US"/>
        </a:p>
      </dgm:t>
    </dgm:pt>
    <dgm:pt modelId="{916B2BEF-1927-4ABA-BB50-EB608CCE6C11}">
      <dgm:prSet phldrT="[Text]" custT="1"/>
      <dgm:spPr>
        <a:xfrm>
          <a:off x="3298030" y="0"/>
          <a:ext cx="1664325" cy="1439837"/>
        </a:xfrm>
      </dgm:spPr>
      <dgm:t>
        <a:bodyPr/>
        <a:lstStyle/>
        <a:p>
          <a:r>
            <a:rPr lang="en-US" sz="1200" b="0" dirty="0">
              <a:effectLst>
                <a:outerShdw blurRad="38100" dist="38100" dir="2700000" algn="tl">
                  <a:srgbClr val="000000">
                    <a:alpha val="43137"/>
                  </a:srgbClr>
                </a:outerShdw>
              </a:effectLst>
              <a:latin typeface="Franklin Gothic Medium"/>
              <a:ea typeface="+mn-ea"/>
              <a:cs typeface="+mn-cs"/>
            </a:rPr>
            <a:t>Train testers</a:t>
          </a:r>
        </a:p>
      </dgm:t>
    </dgm:pt>
    <dgm:pt modelId="{C882584F-986E-40C1-BF78-302A1DF040BE}" type="parTrans" cxnId="{4E0D3AB7-0B08-4270-83B1-A3A6BB2A359A}">
      <dgm:prSet/>
      <dgm:spPr/>
      <dgm:t>
        <a:bodyPr/>
        <a:lstStyle/>
        <a:p>
          <a:endParaRPr lang="en-US"/>
        </a:p>
      </dgm:t>
    </dgm:pt>
    <dgm:pt modelId="{203A32E9-9106-439B-A588-7A7203BD12BE}" type="sibTrans" cxnId="{4E0D3AB7-0B08-4270-83B1-A3A6BB2A359A}">
      <dgm:prSet/>
      <dgm:spPr/>
      <dgm:t>
        <a:bodyPr/>
        <a:lstStyle/>
        <a:p>
          <a:endParaRPr lang="en-US"/>
        </a:p>
      </dgm:t>
    </dgm:pt>
    <dgm:pt modelId="{FBB4C51B-905C-483D-9D7D-0C6C59D55EF7}">
      <dgm:prSet phldrT="[Text]" custT="1"/>
      <dgm:spPr>
        <a:xfrm>
          <a:off x="3298030" y="0"/>
          <a:ext cx="1664325" cy="1439837"/>
        </a:xfrm>
      </dgm:spPr>
      <dgm:t>
        <a:bodyPr/>
        <a:lstStyle/>
        <a:p>
          <a:r>
            <a:rPr lang="en-US" sz="1200" b="0" dirty="0">
              <a:effectLst>
                <a:outerShdw blurRad="38100" dist="38100" dir="2700000" algn="tl">
                  <a:srgbClr val="000000">
                    <a:alpha val="43137"/>
                  </a:srgbClr>
                </a:outerShdw>
              </a:effectLst>
              <a:latin typeface="Franklin Gothic Medium"/>
              <a:ea typeface="+mn-ea"/>
              <a:cs typeface="+mn-cs"/>
            </a:rPr>
            <a:t>Training tools</a:t>
          </a:r>
        </a:p>
      </dgm:t>
    </dgm:pt>
    <dgm:pt modelId="{CB0A8432-C567-442B-8B47-0D98156B8B7E}" type="parTrans" cxnId="{730D0160-9F7B-418A-8B15-79A0B816B93A}">
      <dgm:prSet/>
      <dgm:spPr/>
      <dgm:t>
        <a:bodyPr/>
        <a:lstStyle/>
        <a:p>
          <a:endParaRPr lang="en-US"/>
        </a:p>
      </dgm:t>
    </dgm:pt>
    <dgm:pt modelId="{7E6B63E5-44FE-45C2-A9BF-ACEB4FC556EA}" type="sibTrans" cxnId="{730D0160-9F7B-418A-8B15-79A0B816B93A}">
      <dgm:prSet/>
      <dgm:spPr/>
      <dgm:t>
        <a:bodyPr/>
        <a:lstStyle/>
        <a:p>
          <a:endParaRPr lang="en-US"/>
        </a:p>
      </dgm:t>
    </dgm:pt>
    <dgm:pt modelId="{BFEE0F38-E704-4929-922E-EC39A232FDC8}">
      <dgm:prSet phldrT="[Text]" custT="1"/>
      <dgm:spPr>
        <a:xfrm>
          <a:off x="3298030" y="0"/>
          <a:ext cx="1664325" cy="1439837"/>
        </a:xfrm>
      </dgm:spPr>
      <dgm:t>
        <a:bodyPr/>
        <a:lstStyle/>
        <a:p>
          <a:r>
            <a:rPr lang="en-US" sz="1200" b="0" dirty="0">
              <a:effectLst>
                <a:outerShdw blurRad="38100" dist="38100" dir="2700000" algn="tl">
                  <a:srgbClr val="000000">
                    <a:alpha val="43137"/>
                  </a:srgbClr>
                </a:outerShdw>
              </a:effectLst>
              <a:latin typeface="Franklin Gothic Medium"/>
              <a:ea typeface="+mn-ea"/>
              <a:cs typeface="+mn-cs"/>
            </a:rPr>
            <a:t>Data capture tools</a:t>
          </a:r>
        </a:p>
      </dgm:t>
    </dgm:pt>
    <dgm:pt modelId="{85BE3319-DE6F-4BE4-B58D-1A2EB1D494E1}" type="parTrans" cxnId="{FA4F18EE-1C9F-49AD-ACD8-03DA26558BD1}">
      <dgm:prSet/>
      <dgm:spPr/>
      <dgm:t>
        <a:bodyPr/>
        <a:lstStyle/>
        <a:p>
          <a:endParaRPr lang="en-US"/>
        </a:p>
      </dgm:t>
    </dgm:pt>
    <dgm:pt modelId="{31425ED5-2DD0-4673-8980-4684FD4B4080}" type="sibTrans" cxnId="{FA4F18EE-1C9F-49AD-ACD8-03DA26558BD1}">
      <dgm:prSet/>
      <dgm:spPr/>
      <dgm:t>
        <a:bodyPr/>
        <a:lstStyle/>
        <a:p>
          <a:endParaRPr lang="en-US"/>
        </a:p>
      </dgm:t>
    </dgm:pt>
    <dgm:pt modelId="{6847A331-5BDE-4FCD-9247-36D449AA8172}">
      <dgm:prSet phldrT="[Text]" custT="1"/>
      <dgm:spPr>
        <a:xfrm>
          <a:off x="4824410" y="885596"/>
          <a:ext cx="1664325" cy="1439837"/>
        </a:xfrm>
      </dgm:spPr>
      <dgm:t>
        <a:bodyPr/>
        <a:lstStyle/>
        <a:p>
          <a:r>
            <a:rPr lang="en-US" sz="1200" b="0" dirty="0">
              <a:effectLst>
                <a:outerShdw blurRad="38100" dist="38100" dir="2700000" algn="tl">
                  <a:srgbClr val="000000">
                    <a:alpha val="43137"/>
                  </a:srgbClr>
                </a:outerShdw>
              </a:effectLst>
              <a:latin typeface="Franklin Gothic Medium"/>
              <a:ea typeface="+mn-ea"/>
              <a:cs typeface="+mn-cs"/>
            </a:rPr>
            <a:t>On-site Refresher</a:t>
          </a:r>
          <a:endParaRPr lang="en-US" sz="1600" b="0" dirty="0">
            <a:effectLst>
              <a:outerShdw blurRad="38100" dist="38100" dir="2700000" algn="tl">
                <a:srgbClr val="000000">
                  <a:alpha val="43137"/>
                </a:srgbClr>
              </a:outerShdw>
            </a:effectLst>
            <a:latin typeface="Franklin Gothic Medium"/>
            <a:ea typeface="+mn-ea"/>
            <a:cs typeface="+mn-cs"/>
          </a:endParaRPr>
        </a:p>
      </dgm:t>
    </dgm:pt>
    <dgm:pt modelId="{B82B23B4-6F84-431A-B319-C77CD6A15493}" type="parTrans" cxnId="{90C1C0CB-2918-4C82-BE5D-5D8471C6175A}">
      <dgm:prSet/>
      <dgm:spPr/>
      <dgm:t>
        <a:bodyPr/>
        <a:lstStyle/>
        <a:p>
          <a:endParaRPr lang="en-US"/>
        </a:p>
      </dgm:t>
    </dgm:pt>
    <dgm:pt modelId="{D8B32671-E811-426F-BAB4-4B4288CF1C18}" type="sibTrans" cxnId="{90C1C0CB-2918-4C82-BE5D-5D8471C6175A}">
      <dgm:prSet/>
      <dgm:spPr/>
      <dgm:t>
        <a:bodyPr/>
        <a:lstStyle/>
        <a:p>
          <a:endParaRPr lang="en-US"/>
        </a:p>
      </dgm:t>
    </dgm:pt>
    <dgm:pt modelId="{29594DEC-9596-47FE-8E93-72EFEEADF4BC}">
      <dgm:prSet phldrT="[Text]" custT="1"/>
      <dgm:spPr>
        <a:xfrm>
          <a:off x="4824410" y="885596"/>
          <a:ext cx="1664325" cy="1439837"/>
        </a:xfrm>
      </dgm:spPr>
      <dgm:t>
        <a:bodyPr/>
        <a:lstStyle/>
        <a:p>
          <a:r>
            <a:rPr lang="en-US" sz="1200" b="0" dirty="0">
              <a:effectLst>
                <a:outerShdw blurRad="38100" dist="38100" dir="2700000" algn="tl">
                  <a:srgbClr val="000000">
                    <a:alpha val="43137"/>
                  </a:srgbClr>
                </a:outerShdw>
              </a:effectLst>
              <a:latin typeface="Franklin Gothic Medium"/>
              <a:ea typeface="+mn-ea"/>
              <a:cs typeface="+mn-cs"/>
            </a:rPr>
            <a:t>Provide feedback</a:t>
          </a:r>
        </a:p>
      </dgm:t>
    </dgm:pt>
    <dgm:pt modelId="{194DE87D-C408-4702-867C-6767BE9C7898}" type="sibTrans" cxnId="{65405BA7-6B14-40E4-A696-B371EFAAE978}">
      <dgm:prSet/>
      <dgm:spPr/>
      <dgm:t>
        <a:bodyPr/>
        <a:lstStyle/>
        <a:p>
          <a:endParaRPr lang="en-US"/>
        </a:p>
      </dgm:t>
    </dgm:pt>
    <dgm:pt modelId="{63BDBD60-78F5-4F47-A046-FA268BA0802A}" type="parTrans" cxnId="{65405BA7-6B14-40E4-A696-B371EFAAE978}">
      <dgm:prSet/>
      <dgm:spPr/>
      <dgm:t>
        <a:bodyPr/>
        <a:lstStyle/>
        <a:p>
          <a:endParaRPr lang="en-US"/>
        </a:p>
      </dgm:t>
    </dgm:pt>
    <dgm:pt modelId="{F1675EA5-CF68-421E-9488-577931A80806}" type="pres">
      <dgm:prSet presAssocID="{A2A93F63-8622-4F51-B953-5A19AACFC802}" presName="Name0" presStyleCnt="0">
        <dgm:presLayoutVars>
          <dgm:chMax val="1"/>
          <dgm:chPref val="1"/>
          <dgm:dir/>
          <dgm:animOne val="branch"/>
          <dgm:animLvl val="lvl"/>
        </dgm:presLayoutVars>
      </dgm:prSet>
      <dgm:spPr/>
    </dgm:pt>
    <dgm:pt modelId="{A1C19EE5-2ADF-4000-B08E-40BB10BB02F7}" type="pres">
      <dgm:prSet presAssocID="{8ED3010F-2FF8-46D2-A1B8-48497281919B}" presName="Parent" presStyleLbl="node0" presStyleIdx="0" presStyleCnt="1">
        <dgm:presLayoutVars>
          <dgm:chMax val="6"/>
          <dgm:chPref val="6"/>
        </dgm:presLayoutVars>
      </dgm:prSet>
      <dgm:spPr>
        <a:prstGeom prst="hexagon">
          <a:avLst>
            <a:gd name="adj" fmla="val 28570"/>
            <a:gd name="vf" fmla="val 115470"/>
          </a:avLst>
        </a:prstGeom>
      </dgm:spPr>
    </dgm:pt>
    <dgm:pt modelId="{4775B24D-B242-432F-861A-B01ED2DA6B14}" type="pres">
      <dgm:prSet presAssocID="{41ABD244-F836-41C0-876B-0CA27515AEC3}" presName="Accent1" presStyleCnt="0"/>
      <dgm:spPr/>
    </dgm:pt>
    <dgm:pt modelId="{265A2D76-8608-45DC-B159-9C06F53C0BCD}" type="pres">
      <dgm:prSet presAssocID="{41ABD244-F836-41C0-876B-0CA27515AEC3}" presName="Accent" presStyleLbl="bgShp" presStyleIdx="0" presStyleCnt="6"/>
      <dgm:spPr/>
    </dgm:pt>
    <dgm:pt modelId="{2B0C99D8-0050-4DA7-A0FF-4069B959FE2D}" type="pres">
      <dgm:prSet presAssocID="{41ABD244-F836-41C0-876B-0CA27515AEC3}" presName="Child1" presStyleLbl="node1" presStyleIdx="0" presStyleCnt="6">
        <dgm:presLayoutVars>
          <dgm:chMax val="0"/>
          <dgm:chPref val="0"/>
          <dgm:bulletEnabled val="1"/>
        </dgm:presLayoutVars>
      </dgm:prSet>
      <dgm:spPr>
        <a:prstGeom prst="hexagon">
          <a:avLst>
            <a:gd name="adj" fmla="val 28570"/>
            <a:gd name="vf" fmla="val 115470"/>
          </a:avLst>
        </a:prstGeom>
      </dgm:spPr>
    </dgm:pt>
    <dgm:pt modelId="{845A7298-AF93-4F0F-BA32-BA7FCB19B6E4}" type="pres">
      <dgm:prSet presAssocID="{89955CA6-240D-4DD6-96E0-5673F0DAD464}" presName="Accent2" presStyleCnt="0"/>
      <dgm:spPr/>
    </dgm:pt>
    <dgm:pt modelId="{C04FFBAE-A4D0-4009-9780-04454C5B3E15}" type="pres">
      <dgm:prSet presAssocID="{89955CA6-240D-4DD6-96E0-5673F0DAD464}" presName="Accent" presStyleLbl="bgShp" presStyleIdx="1" presStyleCnt="6"/>
      <dgm:spPr/>
    </dgm:pt>
    <dgm:pt modelId="{4CDF6130-8D9C-4AB1-95F4-D8767B0A7A39}" type="pres">
      <dgm:prSet presAssocID="{89955CA6-240D-4DD6-96E0-5673F0DAD464}" presName="Child2" presStyleLbl="node1" presStyleIdx="1" presStyleCnt="6">
        <dgm:presLayoutVars>
          <dgm:chMax val="0"/>
          <dgm:chPref val="0"/>
          <dgm:bulletEnabled val="1"/>
        </dgm:presLayoutVars>
      </dgm:prSet>
      <dgm:spPr>
        <a:prstGeom prst="hexagon">
          <a:avLst>
            <a:gd name="adj" fmla="val 28570"/>
            <a:gd name="vf" fmla="val 115470"/>
          </a:avLst>
        </a:prstGeom>
      </dgm:spPr>
    </dgm:pt>
    <dgm:pt modelId="{4A08DD7C-98C1-4CDC-80FC-36707D6FB4C8}" type="pres">
      <dgm:prSet presAssocID="{EA007EBC-677A-4A97-9994-A7FA8B5CFA3C}" presName="Accent3" presStyleCnt="0"/>
      <dgm:spPr/>
    </dgm:pt>
    <dgm:pt modelId="{32C9109F-2D18-453A-A979-0D1754691CA8}" type="pres">
      <dgm:prSet presAssocID="{EA007EBC-677A-4A97-9994-A7FA8B5CFA3C}" presName="Accent" presStyleLbl="bgShp" presStyleIdx="2" presStyleCnt="6"/>
      <dgm:spPr/>
    </dgm:pt>
    <dgm:pt modelId="{4D34ABEB-C205-4543-9DBC-A52900410C78}" type="pres">
      <dgm:prSet presAssocID="{EA007EBC-677A-4A97-9994-A7FA8B5CFA3C}" presName="Child3" presStyleLbl="node1" presStyleIdx="2" presStyleCnt="6">
        <dgm:presLayoutVars>
          <dgm:chMax val="0"/>
          <dgm:chPref val="0"/>
          <dgm:bulletEnabled val="1"/>
        </dgm:presLayoutVars>
      </dgm:prSet>
      <dgm:spPr/>
    </dgm:pt>
    <dgm:pt modelId="{63875512-38C4-499D-B8CD-96DD60697A1A}" type="pres">
      <dgm:prSet presAssocID="{F6453267-4E87-4060-A30E-CAB91C8DD027}" presName="Accent4" presStyleCnt="0"/>
      <dgm:spPr/>
    </dgm:pt>
    <dgm:pt modelId="{824BB7BD-823A-4639-B620-828D39B67B4E}" type="pres">
      <dgm:prSet presAssocID="{F6453267-4E87-4060-A30E-CAB91C8DD027}" presName="Accent" presStyleLbl="bgShp" presStyleIdx="3" presStyleCnt="6"/>
      <dgm:spPr/>
    </dgm:pt>
    <dgm:pt modelId="{004A3543-4457-4B73-ACF3-0DDAC0F9B965}" type="pres">
      <dgm:prSet presAssocID="{F6453267-4E87-4060-A30E-CAB91C8DD027}" presName="Child4" presStyleLbl="node1" presStyleIdx="3" presStyleCnt="6">
        <dgm:presLayoutVars>
          <dgm:chMax val="0"/>
          <dgm:chPref val="0"/>
          <dgm:bulletEnabled val="1"/>
        </dgm:presLayoutVars>
      </dgm:prSet>
      <dgm:spPr/>
    </dgm:pt>
    <dgm:pt modelId="{28A5062F-68D3-47B5-B854-C756E3117D97}" type="pres">
      <dgm:prSet presAssocID="{874DC41B-C545-40AA-A30E-64F75E27E251}" presName="Accent5" presStyleCnt="0"/>
      <dgm:spPr/>
    </dgm:pt>
    <dgm:pt modelId="{A7EAE61C-9B2B-462A-AFD0-A0F9142DD0F3}" type="pres">
      <dgm:prSet presAssocID="{874DC41B-C545-40AA-A30E-64F75E27E251}" presName="Accent" presStyleLbl="bgShp" presStyleIdx="4" presStyleCnt="6"/>
      <dgm:spPr/>
    </dgm:pt>
    <dgm:pt modelId="{588D64DA-062A-4474-BCF5-336D60F0252A}" type="pres">
      <dgm:prSet presAssocID="{874DC41B-C545-40AA-A30E-64F75E27E251}" presName="Child5" presStyleLbl="node1" presStyleIdx="4" presStyleCnt="6" custScaleX="100424">
        <dgm:presLayoutVars>
          <dgm:chMax val="0"/>
          <dgm:chPref val="0"/>
          <dgm:bulletEnabled val="1"/>
        </dgm:presLayoutVars>
      </dgm:prSet>
      <dgm:spPr/>
    </dgm:pt>
    <dgm:pt modelId="{7B1F90EE-C50A-467F-8E94-7CEF6ABB74B6}" type="pres">
      <dgm:prSet presAssocID="{3B6FC7BF-D1C4-4DC9-911C-840FD5DD2182}" presName="Accent6" presStyleCnt="0"/>
      <dgm:spPr/>
    </dgm:pt>
    <dgm:pt modelId="{15C3557C-5E10-4184-B34C-3FEDC6F1AA57}" type="pres">
      <dgm:prSet presAssocID="{3B6FC7BF-D1C4-4DC9-911C-840FD5DD2182}" presName="Accent" presStyleLbl="bgShp" presStyleIdx="5" presStyleCnt="6"/>
      <dgm:spPr/>
    </dgm:pt>
    <dgm:pt modelId="{619EE849-9C50-46AB-A923-3B204C80D5DD}" type="pres">
      <dgm:prSet presAssocID="{3B6FC7BF-D1C4-4DC9-911C-840FD5DD2182}" presName="Child6" presStyleLbl="node1" presStyleIdx="5" presStyleCnt="6">
        <dgm:presLayoutVars>
          <dgm:chMax val="0"/>
          <dgm:chPref val="0"/>
          <dgm:bulletEnabled val="1"/>
        </dgm:presLayoutVars>
      </dgm:prSet>
      <dgm:spPr/>
    </dgm:pt>
  </dgm:ptLst>
  <dgm:cxnLst>
    <dgm:cxn modelId="{2B742701-72B3-4B0C-86AC-D0F4C7B3A4A0}" type="presOf" srcId="{C57BA748-48AA-4382-8F32-79F9E23953E9}" destId="{004A3543-4457-4B73-ACF3-0DDAC0F9B965}" srcOrd="0" destOrd="1" presId="urn:microsoft.com/office/officeart/2011/layout/HexagonRadial"/>
    <dgm:cxn modelId="{35C68E12-80D5-4387-AA21-0CEE1B476DBE}" type="presOf" srcId="{89955CA6-240D-4DD6-96E0-5673F0DAD464}" destId="{4CDF6130-8D9C-4AB1-95F4-D8767B0A7A39}" srcOrd="0" destOrd="0" presId="urn:microsoft.com/office/officeart/2011/layout/HexagonRadial"/>
    <dgm:cxn modelId="{429DE419-8781-4C5C-8C96-87D3B26C9E27}" type="presOf" srcId="{A2A93F63-8622-4F51-B953-5A19AACFC802}" destId="{F1675EA5-CF68-421E-9488-577931A80806}" srcOrd="0" destOrd="0" presId="urn:microsoft.com/office/officeart/2011/layout/HexagonRadial"/>
    <dgm:cxn modelId="{6CC6E122-A410-4228-A5B2-63D305E2D371}" type="presOf" srcId="{8ED3010F-2FF8-46D2-A1B8-48497281919B}" destId="{A1C19EE5-2ADF-4000-B08E-40BB10BB02F7}" srcOrd="0" destOrd="0" presId="urn:microsoft.com/office/officeart/2011/layout/HexagonRadial"/>
    <dgm:cxn modelId="{FDDA023C-C908-4CB3-9D58-CE05C6E15ABE}" srcId="{F6453267-4E87-4060-A30E-CAB91C8DD027}" destId="{C57BA748-48AA-4382-8F32-79F9E23953E9}" srcOrd="0" destOrd="0" parTransId="{7632C31A-DD3A-4D73-8206-232C7B604BD8}" sibTransId="{EE980B2D-2906-479E-8DAD-B8DCA2385AB7}"/>
    <dgm:cxn modelId="{82C77F5B-41DF-4867-A12F-4BDB482277D1}" srcId="{8ED3010F-2FF8-46D2-A1B8-48497281919B}" destId="{EA007EBC-677A-4A97-9994-A7FA8B5CFA3C}" srcOrd="2" destOrd="0" parTransId="{C2D6A016-8748-4E49-94BD-D61799055236}" sibTransId="{34B8EB1F-ABFB-48C9-81E5-65AC65222185}"/>
    <dgm:cxn modelId="{95B9C45E-6052-4E77-987D-06FCF76B2FA1}" type="presOf" srcId="{EA007EBC-677A-4A97-9994-A7FA8B5CFA3C}" destId="{4D34ABEB-C205-4543-9DBC-A52900410C78}" srcOrd="0" destOrd="0" presId="urn:microsoft.com/office/officeart/2011/layout/HexagonRadial"/>
    <dgm:cxn modelId="{730D0160-9F7B-418A-8B15-79A0B816B93A}" srcId="{89955CA6-240D-4DD6-96E0-5673F0DAD464}" destId="{FBB4C51B-905C-483D-9D7D-0C6C59D55EF7}" srcOrd="0" destOrd="0" parTransId="{CB0A8432-C567-442B-8B47-0D98156B8B7E}" sibTransId="{7E6B63E5-44FE-45C2-A9BF-ACEB4FC556EA}"/>
    <dgm:cxn modelId="{4B760866-4D95-48D0-BB39-493E8BA2290A}" type="presOf" srcId="{916B2BEF-1927-4ABA-BB50-EB608CCE6C11}" destId="{4D34ABEB-C205-4543-9DBC-A52900410C78}" srcOrd="0" destOrd="1" presId="urn:microsoft.com/office/officeart/2011/layout/HexagonRadial"/>
    <dgm:cxn modelId="{78E88549-C668-4C8D-8A67-9ABC96202184}" srcId="{A2A93F63-8622-4F51-B953-5A19AACFC802}" destId="{8ED3010F-2FF8-46D2-A1B8-48497281919B}" srcOrd="0" destOrd="0" parTransId="{354F4E2F-1500-4D07-9B81-9357CB4DDC52}" sibTransId="{82CB446C-EA68-4FD9-824C-457B1F29AE0F}"/>
    <dgm:cxn modelId="{DCF1E26A-E103-4C8B-A4AC-5BF8ACC6AA1F}" type="presOf" srcId="{6847A331-5BDE-4FCD-9247-36D449AA8172}" destId="{588D64DA-062A-4474-BCF5-336D60F0252A}" srcOrd="0" destOrd="2" presId="urn:microsoft.com/office/officeart/2011/layout/HexagonRadial"/>
    <dgm:cxn modelId="{2BD4E17D-925E-4A81-8C19-3C4BC0F03B25}" srcId="{8ED3010F-2FF8-46D2-A1B8-48497281919B}" destId="{3B6FC7BF-D1C4-4DC9-911C-840FD5DD2182}" srcOrd="5" destOrd="0" parTransId="{F825344C-A586-40ED-BA88-A5DFAA96847C}" sibTransId="{DB2CDE99-F8A0-4162-ABEF-A12F05CA248D}"/>
    <dgm:cxn modelId="{66E39985-0BA9-4CFB-9ED1-4B831340BAA4}" type="presOf" srcId="{FBB4C51B-905C-483D-9D7D-0C6C59D55EF7}" destId="{4CDF6130-8D9C-4AB1-95F4-D8767B0A7A39}" srcOrd="0" destOrd="1" presId="urn:microsoft.com/office/officeart/2011/layout/HexagonRadial"/>
    <dgm:cxn modelId="{9DA97893-AE70-4A5B-8213-B89242231821}" type="presOf" srcId="{29594DEC-9596-47FE-8E93-72EFEEADF4BC}" destId="{588D64DA-062A-4474-BCF5-336D60F0252A}" srcOrd="0" destOrd="1" presId="urn:microsoft.com/office/officeart/2011/layout/HexagonRadial"/>
    <dgm:cxn modelId="{EBB3CDA2-0F1F-4E2F-A2B4-F63B6496E1B1}" type="presOf" srcId="{874DC41B-C545-40AA-A30E-64F75E27E251}" destId="{588D64DA-062A-4474-BCF5-336D60F0252A}" srcOrd="0" destOrd="0" presId="urn:microsoft.com/office/officeart/2011/layout/HexagonRadial"/>
    <dgm:cxn modelId="{19C8D6A5-CCA3-4D0D-B78F-F6D012CF4206}" srcId="{8ED3010F-2FF8-46D2-A1B8-48497281919B}" destId="{89955CA6-240D-4DD6-96E0-5673F0DAD464}" srcOrd="1" destOrd="0" parTransId="{0451CE72-7A24-421B-92A8-D9EC766DC053}" sibTransId="{788B425B-1C54-4E74-8373-7C3713511BC7}"/>
    <dgm:cxn modelId="{65405BA7-6B14-40E4-A696-B371EFAAE978}" srcId="{874DC41B-C545-40AA-A30E-64F75E27E251}" destId="{29594DEC-9596-47FE-8E93-72EFEEADF4BC}" srcOrd="0" destOrd="0" parTransId="{63BDBD60-78F5-4F47-A046-FA268BA0802A}" sibTransId="{194DE87D-C408-4702-867C-6767BE9C7898}"/>
    <dgm:cxn modelId="{6EF96EAD-269A-400F-BED1-6DD960E3AAA8}" srcId="{8ED3010F-2FF8-46D2-A1B8-48497281919B}" destId="{874DC41B-C545-40AA-A30E-64F75E27E251}" srcOrd="4" destOrd="0" parTransId="{5B8358F1-C4B1-4FE4-B453-2E7693682C13}" sibTransId="{A117AA62-7C8C-4F9A-A9B5-693E58CEF62E}"/>
    <dgm:cxn modelId="{4E0D3AB7-0B08-4270-83B1-A3A6BB2A359A}" srcId="{EA007EBC-677A-4A97-9994-A7FA8B5CFA3C}" destId="{916B2BEF-1927-4ABA-BB50-EB608CCE6C11}" srcOrd="0" destOrd="0" parTransId="{C882584F-986E-40C1-BF78-302A1DF040BE}" sibTransId="{203A32E9-9106-439B-A588-7A7203BD12BE}"/>
    <dgm:cxn modelId="{436E98C2-2776-4639-B964-3801026910E8}" type="presOf" srcId="{BFEE0F38-E704-4929-922E-EC39A232FDC8}" destId="{4CDF6130-8D9C-4AB1-95F4-D8767B0A7A39}" srcOrd="0" destOrd="2" presId="urn:microsoft.com/office/officeart/2011/layout/HexagonRadial"/>
    <dgm:cxn modelId="{BD225FCA-4684-4E2B-9A94-813DC52A7668}" srcId="{8ED3010F-2FF8-46D2-A1B8-48497281919B}" destId="{41ABD244-F836-41C0-876B-0CA27515AEC3}" srcOrd="0" destOrd="0" parTransId="{D353391A-496F-40A4-87C2-B13CFCAAD0FD}" sibTransId="{D25BEDF9-7A1E-4607-A86F-60C4DEA66BD8}"/>
    <dgm:cxn modelId="{90C1C0CB-2918-4C82-BE5D-5D8471C6175A}" srcId="{874DC41B-C545-40AA-A30E-64F75E27E251}" destId="{6847A331-5BDE-4FCD-9247-36D449AA8172}" srcOrd="1" destOrd="0" parTransId="{B82B23B4-6F84-431A-B319-C77CD6A15493}" sibTransId="{D8B32671-E811-426F-BAB4-4B4288CF1C18}"/>
    <dgm:cxn modelId="{E2B16BCF-70F9-474A-A779-3C62BC8059FC}" type="presOf" srcId="{3B6FC7BF-D1C4-4DC9-911C-840FD5DD2182}" destId="{619EE849-9C50-46AB-A923-3B204C80D5DD}" srcOrd="0" destOrd="0" presId="urn:microsoft.com/office/officeart/2011/layout/HexagonRadial"/>
    <dgm:cxn modelId="{A65444DA-A674-4B48-83AB-88C4B487E2A6}" type="presOf" srcId="{41ABD244-F836-41C0-876B-0CA27515AEC3}" destId="{2B0C99D8-0050-4DA7-A0FF-4069B959FE2D}" srcOrd="0" destOrd="0" presId="urn:microsoft.com/office/officeart/2011/layout/HexagonRadial"/>
    <dgm:cxn modelId="{70DAA7E1-CCAE-40AA-AED3-C78C8E0C2260}" type="presOf" srcId="{F6453267-4E87-4060-A30E-CAB91C8DD027}" destId="{004A3543-4457-4B73-ACF3-0DDAC0F9B965}" srcOrd="0" destOrd="0" presId="urn:microsoft.com/office/officeart/2011/layout/HexagonRadial"/>
    <dgm:cxn modelId="{FA4F18EE-1C9F-49AD-ACD8-03DA26558BD1}" srcId="{89955CA6-240D-4DD6-96E0-5673F0DAD464}" destId="{BFEE0F38-E704-4929-922E-EC39A232FDC8}" srcOrd="1" destOrd="0" parTransId="{85BE3319-DE6F-4BE4-B58D-1A2EB1D494E1}" sibTransId="{31425ED5-2DD0-4673-8980-4684FD4B4080}"/>
    <dgm:cxn modelId="{B1CC1CF1-A8CC-4567-BC2E-57D32557002B}" type="presOf" srcId="{C95E103E-CA1C-4EA8-8F28-1C841E6DFEB3}" destId="{4D34ABEB-C205-4543-9DBC-A52900410C78}" srcOrd="0" destOrd="2" presId="urn:microsoft.com/office/officeart/2011/layout/HexagonRadial"/>
    <dgm:cxn modelId="{2FF611F9-5E01-4CC4-9F02-39FC785A05DF}" srcId="{EA007EBC-677A-4A97-9994-A7FA8B5CFA3C}" destId="{C95E103E-CA1C-4EA8-8F28-1C841E6DFEB3}" srcOrd="1" destOrd="0" parTransId="{DB5852AB-977F-4183-91E3-C1F59487546B}" sibTransId="{5A6DFB7A-2FC0-406A-A8E1-783C8729C1AA}"/>
    <dgm:cxn modelId="{58569DFD-BF4D-4913-9A2F-D9D1CD54695F}" srcId="{8ED3010F-2FF8-46D2-A1B8-48497281919B}" destId="{F6453267-4E87-4060-A30E-CAB91C8DD027}" srcOrd="3" destOrd="0" parTransId="{FE8CE8DC-3DB8-4237-8045-9E0D7242D3D1}" sibTransId="{73565E4C-F19C-40D8-917E-5E003E616FAC}"/>
    <dgm:cxn modelId="{33884037-CAAA-412A-AAD6-48EB43844A6C}" type="presParOf" srcId="{F1675EA5-CF68-421E-9488-577931A80806}" destId="{A1C19EE5-2ADF-4000-B08E-40BB10BB02F7}" srcOrd="0" destOrd="0" presId="urn:microsoft.com/office/officeart/2011/layout/HexagonRadial"/>
    <dgm:cxn modelId="{EECB0BBA-ADA8-48C3-BE25-BE420001C89B}" type="presParOf" srcId="{F1675EA5-CF68-421E-9488-577931A80806}" destId="{4775B24D-B242-432F-861A-B01ED2DA6B14}" srcOrd="1" destOrd="0" presId="urn:microsoft.com/office/officeart/2011/layout/HexagonRadial"/>
    <dgm:cxn modelId="{C1DD4366-8FC5-4FF4-B4E3-EB30CC0C6B2F}" type="presParOf" srcId="{4775B24D-B242-432F-861A-B01ED2DA6B14}" destId="{265A2D76-8608-45DC-B159-9C06F53C0BCD}" srcOrd="0" destOrd="0" presId="urn:microsoft.com/office/officeart/2011/layout/HexagonRadial"/>
    <dgm:cxn modelId="{3F336094-B609-49A6-9164-B95A6FFE82A1}" type="presParOf" srcId="{F1675EA5-CF68-421E-9488-577931A80806}" destId="{2B0C99D8-0050-4DA7-A0FF-4069B959FE2D}" srcOrd="2" destOrd="0" presId="urn:microsoft.com/office/officeart/2011/layout/HexagonRadial"/>
    <dgm:cxn modelId="{95C04667-7657-4E16-B1AF-EC81705E5A8B}" type="presParOf" srcId="{F1675EA5-CF68-421E-9488-577931A80806}" destId="{845A7298-AF93-4F0F-BA32-BA7FCB19B6E4}" srcOrd="3" destOrd="0" presId="urn:microsoft.com/office/officeart/2011/layout/HexagonRadial"/>
    <dgm:cxn modelId="{5433A910-898D-4612-BC86-5A1A87574C8C}" type="presParOf" srcId="{845A7298-AF93-4F0F-BA32-BA7FCB19B6E4}" destId="{C04FFBAE-A4D0-4009-9780-04454C5B3E15}" srcOrd="0" destOrd="0" presId="urn:microsoft.com/office/officeart/2011/layout/HexagonRadial"/>
    <dgm:cxn modelId="{2356B104-240D-48AB-B7B1-841C15E03C9B}" type="presParOf" srcId="{F1675EA5-CF68-421E-9488-577931A80806}" destId="{4CDF6130-8D9C-4AB1-95F4-D8767B0A7A39}" srcOrd="4" destOrd="0" presId="urn:microsoft.com/office/officeart/2011/layout/HexagonRadial"/>
    <dgm:cxn modelId="{5A232A61-3FFB-483E-9347-07ACE790F8E1}" type="presParOf" srcId="{F1675EA5-CF68-421E-9488-577931A80806}" destId="{4A08DD7C-98C1-4CDC-80FC-36707D6FB4C8}" srcOrd="5" destOrd="0" presId="urn:microsoft.com/office/officeart/2011/layout/HexagonRadial"/>
    <dgm:cxn modelId="{2833D8B5-CC5F-4C64-A362-90E421F9517B}" type="presParOf" srcId="{4A08DD7C-98C1-4CDC-80FC-36707D6FB4C8}" destId="{32C9109F-2D18-453A-A979-0D1754691CA8}" srcOrd="0" destOrd="0" presId="urn:microsoft.com/office/officeart/2011/layout/HexagonRadial"/>
    <dgm:cxn modelId="{63842C31-4590-41A0-BFE2-238F2C2B480D}" type="presParOf" srcId="{F1675EA5-CF68-421E-9488-577931A80806}" destId="{4D34ABEB-C205-4543-9DBC-A52900410C78}" srcOrd="6" destOrd="0" presId="urn:microsoft.com/office/officeart/2011/layout/HexagonRadial"/>
    <dgm:cxn modelId="{2464C04E-16E2-4523-ADB7-0AA946AF30D8}" type="presParOf" srcId="{F1675EA5-CF68-421E-9488-577931A80806}" destId="{63875512-38C4-499D-B8CD-96DD60697A1A}" srcOrd="7" destOrd="0" presId="urn:microsoft.com/office/officeart/2011/layout/HexagonRadial"/>
    <dgm:cxn modelId="{A2708D91-AFE7-42D2-8040-E1D40AB2775D}" type="presParOf" srcId="{63875512-38C4-499D-B8CD-96DD60697A1A}" destId="{824BB7BD-823A-4639-B620-828D39B67B4E}" srcOrd="0" destOrd="0" presId="urn:microsoft.com/office/officeart/2011/layout/HexagonRadial"/>
    <dgm:cxn modelId="{4B957ADF-6A70-4F8A-866E-B3A032993572}" type="presParOf" srcId="{F1675EA5-CF68-421E-9488-577931A80806}" destId="{004A3543-4457-4B73-ACF3-0DDAC0F9B965}" srcOrd="8" destOrd="0" presId="urn:microsoft.com/office/officeart/2011/layout/HexagonRadial"/>
    <dgm:cxn modelId="{073055F8-7DFD-4C12-A0BF-035D620EA3E7}" type="presParOf" srcId="{F1675EA5-CF68-421E-9488-577931A80806}" destId="{28A5062F-68D3-47B5-B854-C756E3117D97}" srcOrd="9" destOrd="0" presId="urn:microsoft.com/office/officeart/2011/layout/HexagonRadial"/>
    <dgm:cxn modelId="{F43E2B9C-1B0B-43FE-9455-0A09F56CC161}" type="presParOf" srcId="{28A5062F-68D3-47B5-B854-C756E3117D97}" destId="{A7EAE61C-9B2B-462A-AFD0-A0F9142DD0F3}" srcOrd="0" destOrd="0" presId="urn:microsoft.com/office/officeart/2011/layout/HexagonRadial"/>
    <dgm:cxn modelId="{8E02CA84-98CB-42C8-BFC7-9D06C1F2003D}" type="presParOf" srcId="{F1675EA5-CF68-421E-9488-577931A80806}" destId="{588D64DA-062A-4474-BCF5-336D60F0252A}" srcOrd="10" destOrd="0" presId="urn:microsoft.com/office/officeart/2011/layout/HexagonRadial"/>
    <dgm:cxn modelId="{03C2E2C3-7B49-4FA4-AAB4-4C72FDAEBD7F}" type="presParOf" srcId="{F1675EA5-CF68-421E-9488-577931A80806}" destId="{7B1F90EE-C50A-467F-8E94-7CEF6ABB74B6}" srcOrd="11" destOrd="0" presId="urn:microsoft.com/office/officeart/2011/layout/HexagonRadial"/>
    <dgm:cxn modelId="{A3DDD455-4DC9-4B73-B4B3-897FB020DBE9}" type="presParOf" srcId="{7B1F90EE-C50A-467F-8E94-7CEF6ABB74B6}" destId="{15C3557C-5E10-4184-B34C-3FEDC6F1AA57}" srcOrd="0" destOrd="0" presId="urn:microsoft.com/office/officeart/2011/layout/HexagonRadial"/>
    <dgm:cxn modelId="{12005C82-3A06-4286-89AC-BA9E707356CD}" type="presParOf" srcId="{F1675EA5-CF68-421E-9488-577931A80806}" destId="{619EE849-9C50-46AB-A923-3B204C80D5DD}"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E51B54-C078-4BC2-AFD9-ADE8ED03FBA6}" type="doc">
      <dgm:prSet loTypeId="urn:microsoft.com/office/officeart/2005/8/layout/hierarchy5" loCatId="hierarchy" qsTypeId="urn:microsoft.com/office/officeart/2005/8/quickstyle/simple5" qsCatId="simple" csTypeId="urn:microsoft.com/office/officeart/2005/8/colors/colorful5" csCatId="colorful" phldr="1"/>
      <dgm:spPr/>
      <dgm:t>
        <a:bodyPr/>
        <a:lstStyle/>
        <a:p>
          <a:endParaRPr lang="en-US"/>
        </a:p>
      </dgm:t>
    </dgm:pt>
    <dgm:pt modelId="{3AF1A267-3D6C-4E9D-800B-C3DDB7B8D5AE}">
      <dgm:prSet phldrT="[Text]" custT="1"/>
      <dgm:spPr>
        <a:solidFill>
          <a:schemeClr val="accent3"/>
        </a:solidFill>
      </dgm:spPr>
      <dgm:t>
        <a:bodyPr/>
        <a:lstStyle/>
        <a:p>
          <a:r>
            <a:rPr lang="en-US" sz="2000" b="1" dirty="0"/>
            <a:t>Quality Assurance (QA)</a:t>
          </a:r>
        </a:p>
      </dgm:t>
    </dgm:pt>
    <dgm:pt modelId="{D0DC0825-C2A1-4640-9E6B-94D0D1C89C19}" type="parTrans" cxnId="{DCF674C4-DEED-4710-A1B6-457168D6F819}">
      <dgm:prSet/>
      <dgm:spPr/>
      <dgm:t>
        <a:bodyPr/>
        <a:lstStyle/>
        <a:p>
          <a:endParaRPr lang="en-US" sz="2000" b="1"/>
        </a:p>
      </dgm:t>
    </dgm:pt>
    <dgm:pt modelId="{51D8BAC9-0EAB-4D5F-87B5-8B79F3F298EF}" type="sibTrans" cxnId="{DCF674C4-DEED-4710-A1B6-457168D6F819}">
      <dgm:prSet/>
      <dgm:spPr/>
      <dgm:t>
        <a:bodyPr/>
        <a:lstStyle/>
        <a:p>
          <a:endParaRPr lang="en-US" sz="2000" b="1"/>
        </a:p>
      </dgm:t>
    </dgm:pt>
    <dgm:pt modelId="{F5E68AEC-B508-4D16-B896-8FF47DF3B666}">
      <dgm:prSet phldrT="[Text]" custT="1"/>
      <dgm:spPr/>
      <dgm:t>
        <a:bodyPr/>
        <a:lstStyle/>
        <a:p>
          <a:r>
            <a:rPr lang="en-US" sz="2000" b="1" dirty="0"/>
            <a:t>Safety</a:t>
          </a:r>
        </a:p>
      </dgm:t>
    </dgm:pt>
    <dgm:pt modelId="{A4460079-6490-40B4-8760-AEE5984D1338}" type="parTrans" cxnId="{77E1779C-BB89-4B59-908A-CBFC68232C42}">
      <dgm:prSet custT="1"/>
      <dgm:spPr/>
      <dgm:t>
        <a:bodyPr/>
        <a:lstStyle/>
        <a:p>
          <a:endParaRPr lang="en-US" sz="2000" b="1" dirty="0"/>
        </a:p>
      </dgm:t>
    </dgm:pt>
    <dgm:pt modelId="{EEB3D77E-7FF0-4FEF-BAE3-7C32906CEDE4}" type="sibTrans" cxnId="{77E1779C-BB89-4B59-908A-CBFC68232C42}">
      <dgm:prSet/>
      <dgm:spPr/>
      <dgm:t>
        <a:bodyPr/>
        <a:lstStyle/>
        <a:p>
          <a:endParaRPr lang="en-US" sz="2000" b="1"/>
        </a:p>
      </dgm:t>
    </dgm:pt>
    <dgm:pt modelId="{3B2DE876-3CC0-497F-A541-E733A89E09AD}">
      <dgm:prSet phldrT="[Text]" custT="1"/>
      <dgm:spPr/>
      <dgm:t>
        <a:bodyPr/>
        <a:lstStyle/>
        <a:p>
          <a:r>
            <a:rPr lang="en-US" sz="2000" b="1" dirty="0"/>
            <a:t>Quality Control (QC)</a:t>
          </a:r>
        </a:p>
      </dgm:t>
    </dgm:pt>
    <dgm:pt modelId="{D424EE99-29D5-424A-BC2C-96C4327A9630}" type="parTrans" cxnId="{F74DB99F-839C-4ED6-877A-37D2BBA6CBAA}">
      <dgm:prSet custT="1"/>
      <dgm:spPr/>
      <dgm:t>
        <a:bodyPr/>
        <a:lstStyle/>
        <a:p>
          <a:endParaRPr lang="en-US" sz="2000" b="1" dirty="0"/>
        </a:p>
      </dgm:t>
    </dgm:pt>
    <dgm:pt modelId="{EE327734-6CA3-4A12-B682-C5BDDA43F961}" type="sibTrans" cxnId="{F74DB99F-839C-4ED6-877A-37D2BBA6CBAA}">
      <dgm:prSet/>
      <dgm:spPr/>
      <dgm:t>
        <a:bodyPr/>
        <a:lstStyle/>
        <a:p>
          <a:endParaRPr lang="en-US" sz="2000" b="1"/>
        </a:p>
      </dgm:t>
    </dgm:pt>
    <dgm:pt modelId="{727EC7C4-5D1D-4915-B936-E4D5E25D2E12}">
      <dgm:prSet phldrT="[Text]" custT="1"/>
      <dgm:spPr/>
      <dgm:t>
        <a:bodyPr/>
        <a:lstStyle/>
        <a:p>
          <a:r>
            <a:rPr lang="en-US" sz="2000" b="1" dirty="0"/>
            <a:t>Record Keeping</a:t>
          </a:r>
        </a:p>
      </dgm:t>
    </dgm:pt>
    <dgm:pt modelId="{D6F55A0D-197A-43B8-B684-82372E1AADA0}" type="parTrans" cxnId="{F4E9016D-7F78-4FA1-AB05-0F2E7D87E8B6}">
      <dgm:prSet custT="1"/>
      <dgm:spPr/>
      <dgm:t>
        <a:bodyPr/>
        <a:lstStyle/>
        <a:p>
          <a:endParaRPr lang="en-US" sz="2000" b="1" dirty="0"/>
        </a:p>
      </dgm:t>
    </dgm:pt>
    <dgm:pt modelId="{40FAB759-275A-4818-AEBB-9B80F49464DB}" type="sibTrans" cxnId="{F4E9016D-7F78-4FA1-AB05-0F2E7D87E8B6}">
      <dgm:prSet/>
      <dgm:spPr/>
      <dgm:t>
        <a:bodyPr/>
        <a:lstStyle/>
        <a:p>
          <a:endParaRPr lang="en-US" sz="2000" b="1"/>
        </a:p>
      </dgm:t>
    </dgm:pt>
    <dgm:pt modelId="{29C38310-E1B0-4897-A65D-1D1AA1E2AE7C}">
      <dgm:prSet phldrT="[Text]" custT="1"/>
      <dgm:spPr/>
      <dgm:t>
        <a:bodyPr/>
        <a:lstStyle/>
        <a:p>
          <a:r>
            <a:rPr lang="en-US" sz="2000" b="1" dirty="0"/>
            <a:t>External Quality Assessment</a:t>
          </a:r>
        </a:p>
      </dgm:t>
    </dgm:pt>
    <dgm:pt modelId="{6A49EE68-AA17-4E33-AB12-F1E339758DC7}" type="parTrans" cxnId="{F075E8ED-470E-44B1-AE84-91E68754B548}">
      <dgm:prSet custT="1"/>
      <dgm:spPr/>
      <dgm:t>
        <a:bodyPr/>
        <a:lstStyle/>
        <a:p>
          <a:endParaRPr lang="en-US" sz="2000" b="1" dirty="0"/>
        </a:p>
      </dgm:t>
    </dgm:pt>
    <dgm:pt modelId="{674E0C37-620A-42AD-A993-138C5D8BF4DE}" type="sibTrans" cxnId="{F075E8ED-470E-44B1-AE84-91E68754B548}">
      <dgm:prSet/>
      <dgm:spPr/>
      <dgm:t>
        <a:bodyPr/>
        <a:lstStyle/>
        <a:p>
          <a:endParaRPr lang="en-US" sz="2000" b="1"/>
        </a:p>
      </dgm:t>
    </dgm:pt>
    <dgm:pt modelId="{8F6FB5E1-DC06-4560-8F0A-7000AF08A75A}">
      <dgm:prSet phldrT="[Text]" custT="1"/>
      <dgm:spPr/>
      <dgm:t>
        <a:bodyPr/>
        <a:lstStyle/>
        <a:p>
          <a:r>
            <a:rPr lang="en-US" sz="2000" b="1" dirty="0"/>
            <a:t>Inventory Management</a:t>
          </a:r>
        </a:p>
      </dgm:t>
    </dgm:pt>
    <dgm:pt modelId="{115F0C1E-6FD5-4EF9-9248-0AF6CEFCA780}" type="parTrans" cxnId="{8CBF5AB3-E506-47C2-B856-9A88CA2226AE}">
      <dgm:prSet custT="1"/>
      <dgm:spPr/>
      <dgm:t>
        <a:bodyPr/>
        <a:lstStyle/>
        <a:p>
          <a:endParaRPr lang="en-US" sz="2000" b="1" dirty="0"/>
        </a:p>
      </dgm:t>
    </dgm:pt>
    <dgm:pt modelId="{8BD5FF1E-DED6-4586-96FA-1A0F86D12EC6}" type="sibTrans" cxnId="{8CBF5AB3-E506-47C2-B856-9A88CA2226AE}">
      <dgm:prSet/>
      <dgm:spPr/>
      <dgm:t>
        <a:bodyPr/>
        <a:lstStyle/>
        <a:p>
          <a:endParaRPr lang="en-US" sz="2000" b="1"/>
        </a:p>
      </dgm:t>
    </dgm:pt>
    <dgm:pt modelId="{BABD4B10-B1EB-4225-B505-2F5E973DFB48}">
      <dgm:prSet phldrT="[Text]" custT="1"/>
      <dgm:spPr/>
      <dgm:t>
        <a:bodyPr/>
        <a:lstStyle/>
        <a:p>
          <a:r>
            <a:rPr lang="en-US" sz="2000" b="1" dirty="0"/>
            <a:t>Proficiency Testing (PT)</a:t>
          </a:r>
        </a:p>
      </dgm:t>
    </dgm:pt>
    <dgm:pt modelId="{E7457BF7-A413-45D1-B122-403105347DE9}" type="parTrans" cxnId="{A564EE66-B450-470D-B275-F3A3095917D5}">
      <dgm:prSet custT="1"/>
      <dgm:spPr/>
      <dgm:t>
        <a:bodyPr/>
        <a:lstStyle/>
        <a:p>
          <a:endParaRPr lang="en-US" sz="2000" b="1" dirty="0"/>
        </a:p>
      </dgm:t>
    </dgm:pt>
    <dgm:pt modelId="{86400523-2BDB-47CF-979B-1AE75B99B6F6}" type="sibTrans" cxnId="{A564EE66-B450-470D-B275-F3A3095917D5}">
      <dgm:prSet/>
      <dgm:spPr/>
      <dgm:t>
        <a:bodyPr/>
        <a:lstStyle/>
        <a:p>
          <a:endParaRPr lang="en-US" sz="2000" b="1"/>
        </a:p>
      </dgm:t>
    </dgm:pt>
    <dgm:pt modelId="{0F659A3F-E233-4ECE-A057-3C2161AE6FFC}">
      <dgm:prSet phldrT="[Text]" custT="1"/>
      <dgm:spPr/>
      <dgm:t>
        <a:bodyPr/>
        <a:lstStyle/>
        <a:p>
          <a:r>
            <a:rPr lang="en-US" sz="2000" b="1" dirty="0"/>
            <a:t>Re-testing</a:t>
          </a:r>
        </a:p>
      </dgm:t>
    </dgm:pt>
    <dgm:pt modelId="{BC26F6CB-7641-4205-B37A-E5445BC02081}" type="parTrans" cxnId="{340F9FF9-B363-438D-B7DC-EF696F684803}">
      <dgm:prSet custT="1"/>
      <dgm:spPr/>
      <dgm:t>
        <a:bodyPr/>
        <a:lstStyle/>
        <a:p>
          <a:endParaRPr lang="en-US" sz="2000" b="1" dirty="0"/>
        </a:p>
      </dgm:t>
    </dgm:pt>
    <dgm:pt modelId="{1E8375A8-E12C-415C-A1DB-2BAFB46F1862}" type="sibTrans" cxnId="{340F9FF9-B363-438D-B7DC-EF696F684803}">
      <dgm:prSet/>
      <dgm:spPr/>
      <dgm:t>
        <a:bodyPr/>
        <a:lstStyle/>
        <a:p>
          <a:endParaRPr lang="en-US" sz="2000" b="1"/>
        </a:p>
      </dgm:t>
    </dgm:pt>
    <dgm:pt modelId="{59A682A7-64B4-41C8-9CB3-EA894FDE08E1}">
      <dgm:prSet phldrT="[Text]" custT="1"/>
      <dgm:spPr/>
      <dgm:t>
        <a:bodyPr/>
        <a:lstStyle/>
        <a:p>
          <a:r>
            <a:rPr lang="en-US" sz="2000" b="1" dirty="0"/>
            <a:t>Site Visit</a:t>
          </a:r>
        </a:p>
      </dgm:t>
    </dgm:pt>
    <dgm:pt modelId="{488B968E-281E-405F-AC53-7291EA0361D9}" type="parTrans" cxnId="{BE8ACB12-F295-438B-9C8C-F887A8CA4DCB}">
      <dgm:prSet custT="1"/>
      <dgm:spPr/>
      <dgm:t>
        <a:bodyPr/>
        <a:lstStyle/>
        <a:p>
          <a:endParaRPr lang="en-US" sz="2000" b="1" dirty="0"/>
        </a:p>
      </dgm:t>
    </dgm:pt>
    <dgm:pt modelId="{CEBC2A86-8380-46E8-B9E7-1241B85D9A84}" type="sibTrans" cxnId="{BE8ACB12-F295-438B-9C8C-F887A8CA4DCB}">
      <dgm:prSet/>
      <dgm:spPr/>
      <dgm:t>
        <a:bodyPr/>
        <a:lstStyle/>
        <a:p>
          <a:endParaRPr lang="en-US" sz="2000" b="1"/>
        </a:p>
      </dgm:t>
    </dgm:pt>
    <dgm:pt modelId="{AE727FAF-967B-461E-A3A1-8ABEB5EC437F}">
      <dgm:prSet phldrT="[Text]" custT="1"/>
      <dgm:spPr>
        <a:solidFill>
          <a:schemeClr val="accent1">
            <a:lumMod val="40000"/>
            <a:lumOff val="60000"/>
          </a:schemeClr>
        </a:solidFill>
      </dgm:spPr>
      <dgm:t>
        <a:bodyPr/>
        <a:lstStyle/>
        <a:p>
          <a:r>
            <a:rPr lang="en-US" sz="2000" b="1" dirty="0"/>
            <a:t>Serum  Plasma </a:t>
          </a:r>
        </a:p>
      </dgm:t>
    </dgm:pt>
    <dgm:pt modelId="{AEB62B2F-D81D-4709-AD07-D1780616D93F}" type="parTrans" cxnId="{5FEDBAE2-CB9A-4B4D-BD3E-45F18B8FD615}">
      <dgm:prSet custT="1"/>
      <dgm:spPr/>
      <dgm:t>
        <a:bodyPr/>
        <a:lstStyle/>
        <a:p>
          <a:endParaRPr lang="en-US" sz="2000" b="1" dirty="0"/>
        </a:p>
      </dgm:t>
    </dgm:pt>
    <dgm:pt modelId="{8C7BA585-7718-4C9B-988E-8BF24A732B58}" type="sibTrans" cxnId="{5FEDBAE2-CB9A-4B4D-BD3E-45F18B8FD615}">
      <dgm:prSet/>
      <dgm:spPr/>
      <dgm:t>
        <a:bodyPr/>
        <a:lstStyle/>
        <a:p>
          <a:endParaRPr lang="en-US" sz="2000" b="1"/>
        </a:p>
      </dgm:t>
    </dgm:pt>
    <dgm:pt modelId="{954F9E88-9B49-408E-90BD-9A2A97B1169A}">
      <dgm:prSet phldrT="[Text]" custT="1"/>
      <dgm:spPr>
        <a:solidFill>
          <a:schemeClr val="accent1">
            <a:lumMod val="40000"/>
            <a:lumOff val="60000"/>
          </a:schemeClr>
        </a:solidFill>
      </dgm:spPr>
      <dgm:t>
        <a:bodyPr/>
        <a:lstStyle/>
        <a:p>
          <a:r>
            <a:rPr lang="en-US" sz="2000" b="1" dirty="0"/>
            <a:t>Dried Tube Specimen (DTS)</a:t>
          </a:r>
        </a:p>
      </dgm:t>
    </dgm:pt>
    <dgm:pt modelId="{717A2810-8B4D-49E7-A368-3CE43E9A1BA1}" type="parTrans" cxnId="{7E6492E2-CFDD-4BFD-8D8B-2CA96604EA15}">
      <dgm:prSet custT="1"/>
      <dgm:spPr/>
      <dgm:t>
        <a:bodyPr/>
        <a:lstStyle/>
        <a:p>
          <a:endParaRPr lang="en-US" sz="2000" b="1" dirty="0"/>
        </a:p>
      </dgm:t>
    </dgm:pt>
    <dgm:pt modelId="{FE0B8D5E-0622-4B3B-8A2B-4DF3F127C436}" type="sibTrans" cxnId="{7E6492E2-CFDD-4BFD-8D8B-2CA96604EA15}">
      <dgm:prSet/>
      <dgm:spPr/>
      <dgm:t>
        <a:bodyPr/>
        <a:lstStyle/>
        <a:p>
          <a:endParaRPr lang="en-US" sz="2000" b="1"/>
        </a:p>
      </dgm:t>
    </dgm:pt>
    <dgm:pt modelId="{1ECCA945-2B02-4863-8BDD-2835F39F0A33}" type="pres">
      <dgm:prSet presAssocID="{D8E51B54-C078-4BC2-AFD9-ADE8ED03FBA6}" presName="mainComposite" presStyleCnt="0">
        <dgm:presLayoutVars>
          <dgm:chPref val="1"/>
          <dgm:dir/>
          <dgm:animOne val="branch"/>
          <dgm:animLvl val="lvl"/>
          <dgm:resizeHandles val="exact"/>
        </dgm:presLayoutVars>
      </dgm:prSet>
      <dgm:spPr/>
    </dgm:pt>
    <dgm:pt modelId="{F788A69D-92EA-4638-8BC9-13261BA99BE7}" type="pres">
      <dgm:prSet presAssocID="{D8E51B54-C078-4BC2-AFD9-ADE8ED03FBA6}" presName="hierFlow" presStyleCnt="0"/>
      <dgm:spPr/>
    </dgm:pt>
    <dgm:pt modelId="{C84D6F89-9CF1-4326-AFB4-2BACF12C4C4C}" type="pres">
      <dgm:prSet presAssocID="{D8E51B54-C078-4BC2-AFD9-ADE8ED03FBA6}" presName="hierChild1" presStyleCnt="0">
        <dgm:presLayoutVars>
          <dgm:chPref val="1"/>
          <dgm:animOne val="branch"/>
          <dgm:animLvl val="lvl"/>
        </dgm:presLayoutVars>
      </dgm:prSet>
      <dgm:spPr/>
    </dgm:pt>
    <dgm:pt modelId="{0D8156CB-374C-4F61-8E47-AD4862495933}" type="pres">
      <dgm:prSet presAssocID="{3AF1A267-3D6C-4E9D-800B-C3DDB7B8D5AE}" presName="Name17" presStyleCnt="0"/>
      <dgm:spPr/>
    </dgm:pt>
    <dgm:pt modelId="{08FCB940-2B9E-4371-8A10-54951CF54CE0}" type="pres">
      <dgm:prSet presAssocID="{3AF1A267-3D6C-4E9D-800B-C3DDB7B8D5AE}" presName="level1Shape" presStyleLbl="node0" presStyleIdx="0" presStyleCnt="1">
        <dgm:presLayoutVars>
          <dgm:chPref val="3"/>
        </dgm:presLayoutVars>
      </dgm:prSet>
      <dgm:spPr/>
    </dgm:pt>
    <dgm:pt modelId="{F4330F06-00BB-46FE-8C7F-356D388640EF}" type="pres">
      <dgm:prSet presAssocID="{3AF1A267-3D6C-4E9D-800B-C3DDB7B8D5AE}" presName="hierChild2" presStyleCnt="0"/>
      <dgm:spPr/>
    </dgm:pt>
    <dgm:pt modelId="{6DCE5163-602A-4BB6-9BE1-9C4F2A07CDEA}" type="pres">
      <dgm:prSet presAssocID="{A4460079-6490-40B4-8760-AEE5984D1338}" presName="Name25" presStyleLbl="parChTrans1D2" presStyleIdx="0" presStyleCnt="5"/>
      <dgm:spPr/>
    </dgm:pt>
    <dgm:pt modelId="{2AA2E8CE-CD57-4308-A8B7-561E2B17438B}" type="pres">
      <dgm:prSet presAssocID="{A4460079-6490-40B4-8760-AEE5984D1338}" presName="connTx" presStyleLbl="parChTrans1D2" presStyleIdx="0" presStyleCnt="5"/>
      <dgm:spPr/>
    </dgm:pt>
    <dgm:pt modelId="{03B0B129-CED1-4880-BDEA-E8CC985BD3A1}" type="pres">
      <dgm:prSet presAssocID="{F5E68AEC-B508-4D16-B896-8FF47DF3B666}" presName="Name30" presStyleCnt="0"/>
      <dgm:spPr/>
    </dgm:pt>
    <dgm:pt modelId="{5C9587DB-8423-43DC-818B-CF7DA2504305}" type="pres">
      <dgm:prSet presAssocID="{F5E68AEC-B508-4D16-B896-8FF47DF3B666}" presName="level2Shape" presStyleLbl="node2" presStyleIdx="0" presStyleCnt="5"/>
      <dgm:spPr/>
    </dgm:pt>
    <dgm:pt modelId="{093BECF4-0013-41E8-B1F3-E429B3796B15}" type="pres">
      <dgm:prSet presAssocID="{F5E68AEC-B508-4D16-B896-8FF47DF3B666}" presName="hierChild3" presStyleCnt="0"/>
      <dgm:spPr/>
    </dgm:pt>
    <dgm:pt modelId="{77342948-BFA7-4750-A0C9-9E2BE877A1D0}" type="pres">
      <dgm:prSet presAssocID="{D424EE99-29D5-424A-BC2C-96C4327A9630}" presName="Name25" presStyleLbl="parChTrans1D2" presStyleIdx="1" presStyleCnt="5"/>
      <dgm:spPr/>
    </dgm:pt>
    <dgm:pt modelId="{3DEAA90C-275C-494B-910B-6F5C1E3F8372}" type="pres">
      <dgm:prSet presAssocID="{D424EE99-29D5-424A-BC2C-96C4327A9630}" presName="connTx" presStyleLbl="parChTrans1D2" presStyleIdx="1" presStyleCnt="5"/>
      <dgm:spPr/>
    </dgm:pt>
    <dgm:pt modelId="{13839CB8-6476-4332-9148-0A28CFAE084A}" type="pres">
      <dgm:prSet presAssocID="{3B2DE876-3CC0-497F-A541-E733A89E09AD}" presName="Name30" presStyleCnt="0"/>
      <dgm:spPr/>
    </dgm:pt>
    <dgm:pt modelId="{A7AB5BBA-C9C8-41CE-846B-80C583E51093}" type="pres">
      <dgm:prSet presAssocID="{3B2DE876-3CC0-497F-A541-E733A89E09AD}" presName="level2Shape" presStyleLbl="node2" presStyleIdx="1" presStyleCnt="5"/>
      <dgm:spPr/>
    </dgm:pt>
    <dgm:pt modelId="{C9A673D5-3180-479D-BE7F-AF1F3EE8A59A}" type="pres">
      <dgm:prSet presAssocID="{3B2DE876-3CC0-497F-A541-E733A89E09AD}" presName="hierChild3" presStyleCnt="0"/>
      <dgm:spPr/>
    </dgm:pt>
    <dgm:pt modelId="{5FAB4095-6256-41DD-9DE8-C587CAE62E40}" type="pres">
      <dgm:prSet presAssocID="{D6F55A0D-197A-43B8-B684-82372E1AADA0}" presName="Name25" presStyleLbl="parChTrans1D2" presStyleIdx="2" presStyleCnt="5"/>
      <dgm:spPr/>
    </dgm:pt>
    <dgm:pt modelId="{62AF1091-11D5-4473-A3FA-1A3D1DB35DDA}" type="pres">
      <dgm:prSet presAssocID="{D6F55A0D-197A-43B8-B684-82372E1AADA0}" presName="connTx" presStyleLbl="parChTrans1D2" presStyleIdx="2" presStyleCnt="5"/>
      <dgm:spPr/>
    </dgm:pt>
    <dgm:pt modelId="{AF12DE68-028E-4EC6-9F9C-23E41A88E210}" type="pres">
      <dgm:prSet presAssocID="{727EC7C4-5D1D-4915-B936-E4D5E25D2E12}" presName="Name30" presStyleCnt="0"/>
      <dgm:spPr/>
    </dgm:pt>
    <dgm:pt modelId="{F98503E0-478E-44B4-B49B-4EE95E9621ED}" type="pres">
      <dgm:prSet presAssocID="{727EC7C4-5D1D-4915-B936-E4D5E25D2E12}" presName="level2Shape" presStyleLbl="node2" presStyleIdx="2" presStyleCnt="5"/>
      <dgm:spPr/>
    </dgm:pt>
    <dgm:pt modelId="{D7610C2E-A013-4DBA-B945-7F00AB73D910}" type="pres">
      <dgm:prSet presAssocID="{727EC7C4-5D1D-4915-B936-E4D5E25D2E12}" presName="hierChild3" presStyleCnt="0"/>
      <dgm:spPr/>
    </dgm:pt>
    <dgm:pt modelId="{924B7DC0-8A41-4955-B08F-9485CB41F8CB}" type="pres">
      <dgm:prSet presAssocID="{6A49EE68-AA17-4E33-AB12-F1E339758DC7}" presName="Name25" presStyleLbl="parChTrans1D2" presStyleIdx="3" presStyleCnt="5"/>
      <dgm:spPr/>
    </dgm:pt>
    <dgm:pt modelId="{625DD834-DB72-437C-B34F-73E5F47E3933}" type="pres">
      <dgm:prSet presAssocID="{6A49EE68-AA17-4E33-AB12-F1E339758DC7}" presName="connTx" presStyleLbl="parChTrans1D2" presStyleIdx="3" presStyleCnt="5"/>
      <dgm:spPr/>
    </dgm:pt>
    <dgm:pt modelId="{DA60072D-B535-4D07-9114-85D4F4481D15}" type="pres">
      <dgm:prSet presAssocID="{29C38310-E1B0-4897-A65D-1D1AA1E2AE7C}" presName="Name30" presStyleCnt="0"/>
      <dgm:spPr/>
    </dgm:pt>
    <dgm:pt modelId="{1C9DC479-5514-4E9A-BD04-5E8739F2B70D}" type="pres">
      <dgm:prSet presAssocID="{29C38310-E1B0-4897-A65D-1D1AA1E2AE7C}" presName="level2Shape" presStyleLbl="node2" presStyleIdx="3" presStyleCnt="5"/>
      <dgm:spPr/>
    </dgm:pt>
    <dgm:pt modelId="{8ABB43A5-0911-4D9B-90DB-04DFCC662F18}" type="pres">
      <dgm:prSet presAssocID="{29C38310-E1B0-4897-A65D-1D1AA1E2AE7C}" presName="hierChild3" presStyleCnt="0"/>
      <dgm:spPr/>
    </dgm:pt>
    <dgm:pt modelId="{25160838-0822-4F34-9BA7-8E83626E9657}" type="pres">
      <dgm:prSet presAssocID="{E7457BF7-A413-45D1-B122-403105347DE9}" presName="Name25" presStyleLbl="parChTrans1D3" presStyleIdx="0" presStyleCnt="3"/>
      <dgm:spPr/>
    </dgm:pt>
    <dgm:pt modelId="{BE99492C-374B-4EFE-9CD2-A3B6DE85C5B2}" type="pres">
      <dgm:prSet presAssocID="{E7457BF7-A413-45D1-B122-403105347DE9}" presName="connTx" presStyleLbl="parChTrans1D3" presStyleIdx="0" presStyleCnt="3"/>
      <dgm:spPr/>
    </dgm:pt>
    <dgm:pt modelId="{E1ACDA82-938A-4250-9F9A-EBA5C8CF0A83}" type="pres">
      <dgm:prSet presAssocID="{BABD4B10-B1EB-4225-B505-2F5E973DFB48}" presName="Name30" presStyleCnt="0"/>
      <dgm:spPr/>
    </dgm:pt>
    <dgm:pt modelId="{B4DFA429-A1E8-42B2-BB81-70F328F4187B}" type="pres">
      <dgm:prSet presAssocID="{BABD4B10-B1EB-4225-B505-2F5E973DFB48}" presName="level2Shape" presStyleLbl="node3" presStyleIdx="0" presStyleCnt="3"/>
      <dgm:spPr/>
    </dgm:pt>
    <dgm:pt modelId="{9E884D9B-F0A6-4A8C-AD33-30CCDDFE9E08}" type="pres">
      <dgm:prSet presAssocID="{BABD4B10-B1EB-4225-B505-2F5E973DFB48}" presName="hierChild3" presStyleCnt="0"/>
      <dgm:spPr/>
    </dgm:pt>
    <dgm:pt modelId="{F74800D2-1B06-40F7-B535-B1B1A883772F}" type="pres">
      <dgm:prSet presAssocID="{AEB62B2F-D81D-4709-AD07-D1780616D93F}" presName="Name25" presStyleLbl="parChTrans1D4" presStyleIdx="0" presStyleCnt="2"/>
      <dgm:spPr/>
    </dgm:pt>
    <dgm:pt modelId="{1D0E736F-7DBF-44E9-8304-909DA17482E5}" type="pres">
      <dgm:prSet presAssocID="{AEB62B2F-D81D-4709-AD07-D1780616D93F}" presName="connTx" presStyleLbl="parChTrans1D4" presStyleIdx="0" presStyleCnt="2"/>
      <dgm:spPr/>
    </dgm:pt>
    <dgm:pt modelId="{7209B49D-0C3F-468C-8988-59A005D10957}" type="pres">
      <dgm:prSet presAssocID="{AE727FAF-967B-461E-A3A1-8ABEB5EC437F}" presName="Name30" presStyleCnt="0"/>
      <dgm:spPr/>
    </dgm:pt>
    <dgm:pt modelId="{4286E4B5-67B6-48AD-A0AD-6057E9786349}" type="pres">
      <dgm:prSet presAssocID="{AE727FAF-967B-461E-A3A1-8ABEB5EC437F}" presName="level2Shape" presStyleLbl="node4" presStyleIdx="0" presStyleCnt="2"/>
      <dgm:spPr/>
    </dgm:pt>
    <dgm:pt modelId="{9F3D348D-8F10-4688-B934-B0EE3749F4F5}" type="pres">
      <dgm:prSet presAssocID="{AE727FAF-967B-461E-A3A1-8ABEB5EC437F}" presName="hierChild3" presStyleCnt="0"/>
      <dgm:spPr/>
    </dgm:pt>
    <dgm:pt modelId="{0B9883AD-A436-4A3C-8549-F2CA1A9F3C69}" type="pres">
      <dgm:prSet presAssocID="{717A2810-8B4D-49E7-A368-3CE43E9A1BA1}" presName="Name25" presStyleLbl="parChTrans1D4" presStyleIdx="1" presStyleCnt="2"/>
      <dgm:spPr/>
    </dgm:pt>
    <dgm:pt modelId="{6A487FE8-92BA-40D9-9E01-0CA8190C2DFD}" type="pres">
      <dgm:prSet presAssocID="{717A2810-8B4D-49E7-A368-3CE43E9A1BA1}" presName="connTx" presStyleLbl="parChTrans1D4" presStyleIdx="1" presStyleCnt="2"/>
      <dgm:spPr/>
    </dgm:pt>
    <dgm:pt modelId="{CCADF531-4826-44DC-A5E8-3CE133CDFEFE}" type="pres">
      <dgm:prSet presAssocID="{954F9E88-9B49-408E-90BD-9A2A97B1169A}" presName="Name30" presStyleCnt="0"/>
      <dgm:spPr/>
    </dgm:pt>
    <dgm:pt modelId="{3DEF14B8-CF61-4C02-9FC8-910C476CD1B4}" type="pres">
      <dgm:prSet presAssocID="{954F9E88-9B49-408E-90BD-9A2A97B1169A}" presName="level2Shape" presStyleLbl="node4" presStyleIdx="1" presStyleCnt="2"/>
      <dgm:spPr/>
    </dgm:pt>
    <dgm:pt modelId="{088AC8B9-B345-4EA5-B255-6D7E9CD4A69A}" type="pres">
      <dgm:prSet presAssocID="{954F9E88-9B49-408E-90BD-9A2A97B1169A}" presName="hierChild3" presStyleCnt="0"/>
      <dgm:spPr/>
    </dgm:pt>
    <dgm:pt modelId="{9DA640A0-89E4-46F9-A47E-C828E31EA037}" type="pres">
      <dgm:prSet presAssocID="{BC26F6CB-7641-4205-B37A-E5445BC02081}" presName="Name25" presStyleLbl="parChTrans1D3" presStyleIdx="1" presStyleCnt="3"/>
      <dgm:spPr/>
    </dgm:pt>
    <dgm:pt modelId="{E007B4EA-77D1-45A5-A805-E5693E849DE0}" type="pres">
      <dgm:prSet presAssocID="{BC26F6CB-7641-4205-B37A-E5445BC02081}" presName="connTx" presStyleLbl="parChTrans1D3" presStyleIdx="1" presStyleCnt="3"/>
      <dgm:spPr/>
    </dgm:pt>
    <dgm:pt modelId="{52F45AAC-6F4B-4793-9740-7A66B07E198B}" type="pres">
      <dgm:prSet presAssocID="{0F659A3F-E233-4ECE-A057-3C2161AE6FFC}" presName="Name30" presStyleCnt="0"/>
      <dgm:spPr/>
    </dgm:pt>
    <dgm:pt modelId="{503D05B8-7CC3-4444-9C6D-9CF35C56337E}" type="pres">
      <dgm:prSet presAssocID="{0F659A3F-E233-4ECE-A057-3C2161AE6FFC}" presName="level2Shape" presStyleLbl="node3" presStyleIdx="1" presStyleCnt="3"/>
      <dgm:spPr/>
    </dgm:pt>
    <dgm:pt modelId="{B228934A-426E-42AB-9594-93B80CA9F886}" type="pres">
      <dgm:prSet presAssocID="{0F659A3F-E233-4ECE-A057-3C2161AE6FFC}" presName="hierChild3" presStyleCnt="0"/>
      <dgm:spPr/>
    </dgm:pt>
    <dgm:pt modelId="{A74513F7-5BD7-4132-A81C-E20E9ABA49D2}" type="pres">
      <dgm:prSet presAssocID="{488B968E-281E-405F-AC53-7291EA0361D9}" presName="Name25" presStyleLbl="parChTrans1D3" presStyleIdx="2" presStyleCnt="3"/>
      <dgm:spPr/>
    </dgm:pt>
    <dgm:pt modelId="{5B7D077A-F6F3-43E9-A9F5-D7E166EFC633}" type="pres">
      <dgm:prSet presAssocID="{488B968E-281E-405F-AC53-7291EA0361D9}" presName="connTx" presStyleLbl="parChTrans1D3" presStyleIdx="2" presStyleCnt="3"/>
      <dgm:spPr/>
    </dgm:pt>
    <dgm:pt modelId="{DAAFD537-8CA4-458C-905B-770B63160B6F}" type="pres">
      <dgm:prSet presAssocID="{59A682A7-64B4-41C8-9CB3-EA894FDE08E1}" presName="Name30" presStyleCnt="0"/>
      <dgm:spPr/>
    </dgm:pt>
    <dgm:pt modelId="{B027EE3D-5D8A-43A7-A8CC-060E31B17209}" type="pres">
      <dgm:prSet presAssocID="{59A682A7-64B4-41C8-9CB3-EA894FDE08E1}" presName="level2Shape" presStyleLbl="node3" presStyleIdx="2" presStyleCnt="3"/>
      <dgm:spPr/>
    </dgm:pt>
    <dgm:pt modelId="{31170B9E-7656-431A-B42B-024A544C9D13}" type="pres">
      <dgm:prSet presAssocID="{59A682A7-64B4-41C8-9CB3-EA894FDE08E1}" presName="hierChild3" presStyleCnt="0"/>
      <dgm:spPr/>
    </dgm:pt>
    <dgm:pt modelId="{78CDCCE0-4BE2-4723-A54B-FD5DF251BC9D}" type="pres">
      <dgm:prSet presAssocID="{115F0C1E-6FD5-4EF9-9248-0AF6CEFCA780}" presName="Name25" presStyleLbl="parChTrans1D2" presStyleIdx="4" presStyleCnt="5"/>
      <dgm:spPr/>
    </dgm:pt>
    <dgm:pt modelId="{71D098BF-B166-4EAD-8CA2-87140D32C2AB}" type="pres">
      <dgm:prSet presAssocID="{115F0C1E-6FD5-4EF9-9248-0AF6CEFCA780}" presName="connTx" presStyleLbl="parChTrans1D2" presStyleIdx="4" presStyleCnt="5"/>
      <dgm:spPr/>
    </dgm:pt>
    <dgm:pt modelId="{D778C3D8-0C5B-46B7-8E20-CA6C6F05DF32}" type="pres">
      <dgm:prSet presAssocID="{8F6FB5E1-DC06-4560-8F0A-7000AF08A75A}" presName="Name30" presStyleCnt="0"/>
      <dgm:spPr/>
    </dgm:pt>
    <dgm:pt modelId="{1680F2E3-119C-4753-9CA3-A4CC3277CD4A}" type="pres">
      <dgm:prSet presAssocID="{8F6FB5E1-DC06-4560-8F0A-7000AF08A75A}" presName="level2Shape" presStyleLbl="node2" presStyleIdx="4" presStyleCnt="5"/>
      <dgm:spPr/>
    </dgm:pt>
    <dgm:pt modelId="{87D18BFA-CF0A-4198-B9FE-2781C118D1EE}" type="pres">
      <dgm:prSet presAssocID="{8F6FB5E1-DC06-4560-8F0A-7000AF08A75A}" presName="hierChild3" presStyleCnt="0"/>
      <dgm:spPr/>
    </dgm:pt>
    <dgm:pt modelId="{035F1F5C-B474-43EA-9BAD-78F96176ABF6}" type="pres">
      <dgm:prSet presAssocID="{D8E51B54-C078-4BC2-AFD9-ADE8ED03FBA6}" presName="bgShapesFlow" presStyleCnt="0"/>
      <dgm:spPr/>
    </dgm:pt>
  </dgm:ptLst>
  <dgm:cxnLst>
    <dgm:cxn modelId="{54514809-0A43-4FB5-9BF9-56BE2A8DCD40}" type="presOf" srcId="{717A2810-8B4D-49E7-A368-3CE43E9A1BA1}" destId="{0B9883AD-A436-4A3C-8549-F2CA1A9F3C69}" srcOrd="0" destOrd="0" presId="urn:microsoft.com/office/officeart/2005/8/layout/hierarchy5"/>
    <dgm:cxn modelId="{C6C9A010-D0BD-4CCF-B7FF-840F9D0208B7}" type="presOf" srcId="{E7457BF7-A413-45D1-B122-403105347DE9}" destId="{25160838-0822-4F34-9BA7-8E83626E9657}" srcOrd="0" destOrd="0" presId="urn:microsoft.com/office/officeart/2005/8/layout/hierarchy5"/>
    <dgm:cxn modelId="{BE8ACB12-F295-438B-9C8C-F887A8CA4DCB}" srcId="{29C38310-E1B0-4897-A65D-1D1AA1E2AE7C}" destId="{59A682A7-64B4-41C8-9CB3-EA894FDE08E1}" srcOrd="2" destOrd="0" parTransId="{488B968E-281E-405F-AC53-7291EA0361D9}" sibTransId="{CEBC2A86-8380-46E8-B9E7-1241B85D9A84}"/>
    <dgm:cxn modelId="{ADA4231A-3356-4E71-BB1A-9D63D4F46236}" type="presOf" srcId="{115F0C1E-6FD5-4EF9-9248-0AF6CEFCA780}" destId="{78CDCCE0-4BE2-4723-A54B-FD5DF251BC9D}" srcOrd="0" destOrd="0" presId="urn:microsoft.com/office/officeart/2005/8/layout/hierarchy5"/>
    <dgm:cxn modelId="{E5D38D29-6F6D-4249-8425-3AF0624DE2A0}" type="presOf" srcId="{488B968E-281E-405F-AC53-7291EA0361D9}" destId="{5B7D077A-F6F3-43E9-A9F5-D7E166EFC633}" srcOrd="1" destOrd="0" presId="urn:microsoft.com/office/officeart/2005/8/layout/hierarchy5"/>
    <dgm:cxn modelId="{6C28A23E-CADC-4B10-B46A-55B1DFA9A71D}" type="presOf" srcId="{E7457BF7-A413-45D1-B122-403105347DE9}" destId="{BE99492C-374B-4EFE-9CD2-A3B6DE85C5B2}" srcOrd="1" destOrd="0" presId="urn:microsoft.com/office/officeart/2005/8/layout/hierarchy5"/>
    <dgm:cxn modelId="{3EB76B5D-779F-42D6-B38A-773D7172D6EB}" type="presOf" srcId="{727EC7C4-5D1D-4915-B936-E4D5E25D2E12}" destId="{F98503E0-478E-44B4-B49B-4EE95E9621ED}" srcOrd="0" destOrd="0" presId="urn:microsoft.com/office/officeart/2005/8/layout/hierarchy5"/>
    <dgm:cxn modelId="{FF4BDF5D-BF29-4743-9863-23E968815388}" type="presOf" srcId="{488B968E-281E-405F-AC53-7291EA0361D9}" destId="{A74513F7-5BD7-4132-A81C-E20E9ABA49D2}" srcOrd="0" destOrd="0" presId="urn:microsoft.com/office/officeart/2005/8/layout/hierarchy5"/>
    <dgm:cxn modelId="{01A09D60-C160-4824-AC63-5667EB9720BF}" type="presOf" srcId="{AEB62B2F-D81D-4709-AD07-D1780616D93F}" destId="{1D0E736F-7DBF-44E9-8304-909DA17482E5}" srcOrd="1" destOrd="0" presId="urn:microsoft.com/office/officeart/2005/8/layout/hierarchy5"/>
    <dgm:cxn modelId="{A4478842-4FF7-4569-916F-CAE0682CDDFE}" type="presOf" srcId="{0F659A3F-E233-4ECE-A057-3C2161AE6FFC}" destId="{503D05B8-7CC3-4444-9C6D-9CF35C56337E}" srcOrd="0" destOrd="0" presId="urn:microsoft.com/office/officeart/2005/8/layout/hierarchy5"/>
    <dgm:cxn modelId="{25EFD762-D726-40A4-B9F4-816F3B760BB8}" type="presOf" srcId="{6A49EE68-AA17-4E33-AB12-F1E339758DC7}" destId="{625DD834-DB72-437C-B34F-73E5F47E3933}" srcOrd="1" destOrd="0" presId="urn:microsoft.com/office/officeart/2005/8/layout/hierarchy5"/>
    <dgm:cxn modelId="{A564EE66-B450-470D-B275-F3A3095917D5}" srcId="{29C38310-E1B0-4897-A65D-1D1AA1E2AE7C}" destId="{BABD4B10-B1EB-4225-B505-2F5E973DFB48}" srcOrd="0" destOrd="0" parTransId="{E7457BF7-A413-45D1-B122-403105347DE9}" sibTransId="{86400523-2BDB-47CF-979B-1AE75B99B6F6}"/>
    <dgm:cxn modelId="{F4E9016D-7F78-4FA1-AB05-0F2E7D87E8B6}" srcId="{3AF1A267-3D6C-4E9D-800B-C3DDB7B8D5AE}" destId="{727EC7C4-5D1D-4915-B936-E4D5E25D2E12}" srcOrd="2" destOrd="0" parTransId="{D6F55A0D-197A-43B8-B684-82372E1AADA0}" sibTransId="{40FAB759-275A-4818-AEBB-9B80F49464DB}"/>
    <dgm:cxn modelId="{E7A28B54-9B36-4547-982B-72F0379670B2}" type="presOf" srcId="{D6F55A0D-197A-43B8-B684-82372E1AADA0}" destId="{5FAB4095-6256-41DD-9DE8-C587CAE62E40}" srcOrd="0" destOrd="0" presId="urn:microsoft.com/office/officeart/2005/8/layout/hierarchy5"/>
    <dgm:cxn modelId="{6A08F378-5DA5-45C6-A4F0-EEC08CE5E33B}" type="presOf" srcId="{115F0C1E-6FD5-4EF9-9248-0AF6CEFCA780}" destId="{71D098BF-B166-4EAD-8CA2-87140D32C2AB}" srcOrd="1" destOrd="0" presId="urn:microsoft.com/office/officeart/2005/8/layout/hierarchy5"/>
    <dgm:cxn modelId="{B23DA25A-694B-487D-9E23-D7CF5FF4B365}" type="presOf" srcId="{BC26F6CB-7641-4205-B37A-E5445BC02081}" destId="{9DA640A0-89E4-46F9-A47E-C828E31EA037}" srcOrd="0" destOrd="0" presId="urn:microsoft.com/office/officeart/2005/8/layout/hierarchy5"/>
    <dgm:cxn modelId="{C15CE787-5490-4C83-96DF-C6EC3E935A44}" type="presOf" srcId="{AEB62B2F-D81D-4709-AD07-D1780616D93F}" destId="{F74800D2-1B06-40F7-B535-B1B1A883772F}" srcOrd="0" destOrd="0" presId="urn:microsoft.com/office/officeart/2005/8/layout/hierarchy5"/>
    <dgm:cxn modelId="{9CDCA98D-1A3C-4021-A7EC-158339BD3C1A}" type="presOf" srcId="{A4460079-6490-40B4-8760-AEE5984D1338}" destId="{2AA2E8CE-CD57-4308-A8B7-561E2B17438B}" srcOrd="1" destOrd="0" presId="urn:microsoft.com/office/officeart/2005/8/layout/hierarchy5"/>
    <dgm:cxn modelId="{77E1779C-BB89-4B59-908A-CBFC68232C42}" srcId="{3AF1A267-3D6C-4E9D-800B-C3DDB7B8D5AE}" destId="{F5E68AEC-B508-4D16-B896-8FF47DF3B666}" srcOrd="0" destOrd="0" parTransId="{A4460079-6490-40B4-8760-AEE5984D1338}" sibTransId="{EEB3D77E-7FF0-4FEF-BAE3-7C32906CEDE4}"/>
    <dgm:cxn modelId="{1219909C-D66A-427E-BBD1-7718CEE05737}" type="presOf" srcId="{AE727FAF-967B-461E-A3A1-8ABEB5EC437F}" destId="{4286E4B5-67B6-48AD-A0AD-6057E9786349}" srcOrd="0" destOrd="0" presId="urn:microsoft.com/office/officeart/2005/8/layout/hierarchy5"/>
    <dgm:cxn modelId="{AB30349F-242B-4FC2-BFF2-F0A166986DBA}" type="presOf" srcId="{D424EE99-29D5-424A-BC2C-96C4327A9630}" destId="{3DEAA90C-275C-494B-910B-6F5C1E3F8372}" srcOrd="1" destOrd="0" presId="urn:microsoft.com/office/officeart/2005/8/layout/hierarchy5"/>
    <dgm:cxn modelId="{F74DB99F-839C-4ED6-877A-37D2BBA6CBAA}" srcId="{3AF1A267-3D6C-4E9D-800B-C3DDB7B8D5AE}" destId="{3B2DE876-3CC0-497F-A541-E733A89E09AD}" srcOrd="1" destOrd="0" parTransId="{D424EE99-29D5-424A-BC2C-96C4327A9630}" sibTransId="{EE327734-6CA3-4A12-B682-C5BDDA43F961}"/>
    <dgm:cxn modelId="{F7F5D2A4-B663-4EA8-B573-A98001AC356F}" type="presOf" srcId="{D6F55A0D-197A-43B8-B684-82372E1AADA0}" destId="{62AF1091-11D5-4473-A3FA-1A3D1DB35DDA}" srcOrd="1" destOrd="0" presId="urn:microsoft.com/office/officeart/2005/8/layout/hierarchy5"/>
    <dgm:cxn modelId="{4B9577B1-CAD8-45CB-96FF-BA2ED4EA4A32}" type="presOf" srcId="{BABD4B10-B1EB-4225-B505-2F5E973DFB48}" destId="{B4DFA429-A1E8-42B2-BB81-70F328F4187B}" srcOrd="0" destOrd="0" presId="urn:microsoft.com/office/officeart/2005/8/layout/hierarchy5"/>
    <dgm:cxn modelId="{8CBF5AB3-E506-47C2-B856-9A88CA2226AE}" srcId="{3AF1A267-3D6C-4E9D-800B-C3DDB7B8D5AE}" destId="{8F6FB5E1-DC06-4560-8F0A-7000AF08A75A}" srcOrd="4" destOrd="0" parTransId="{115F0C1E-6FD5-4EF9-9248-0AF6CEFCA780}" sibTransId="{8BD5FF1E-DED6-4586-96FA-1A0F86D12EC6}"/>
    <dgm:cxn modelId="{C67CF5B3-A2D4-4164-9653-E35F239F2308}" type="presOf" srcId="{59A682A7-64B4-41C8-9CB3-EA894FDE08E1}" destId="{B027EE3D-5D8A-43A7-A8CC-060E31B17209}" srcOrd="0" destOrd="0" presId="urn:microsoft.com/office/officeart/2005/8/layout/hierarchy5"/>
    <dgm:cxn modelId="{E7C6DFBB-ACF7-4D13-935E-7802128B809A}" type="presOf" srcId="{A4460079-6490-40B4-8760-AEE5984D1338}" destId="{6DCE5163-602A-4BB6-9BE1-9C4F2A07CDEA}" srcOrd="0" destOrd="0" presId="urn:microsoft.com/office/officeart/2005/8/layout/hierarchy5"/>
    <dgm:cxn modelId="{DCF674C4-DEED-4710-A1B6-457168D6F819}" srcId="{D8E51B54-C078-4BC2-AFD9-ADE8ED03FBA6}" destId="{3AF1A267-3D6C-4E9D-800B-C3DDB7B8D5AE}" srcOrd="0" destOrd="0" parTransId="{D0DC0825-C2A1-4640-9E6B-94D0D1C89C19}" sibTransId="{51D8BAC9-0EAB-4D5F-87B5-8B79F3F298EF}"/>
    <dgm:cxn modelId="{68068AC5-7994-4699-BA75-D29380EBF006}" type="presOf" srcId="{D424EE99-29D5-424A-BC2C-96C4327A9630}" destId="{77342948-BFA7-4750-A0C9-9E2BE877A1D0}" srcOrd="0" destOrd="0" presId="urn:microsoft.com/office/officeart/2005/8/layout/hierarchy5"/>
    <dgm:cxn modelId="{4452A8C5-C6C2-47EC-8D82-225073766F78}" type="presOf" srcId="{3B2DE876-3CC0-497F-A541-E733A89E09AD}" destId="{A7AB5BBA-C9C8-41CE-846B-80C583E51093}" srcOrd="0" destOrd="0" presId="urn:microsoft.com/office/officeart/2005/8/layout/hierarchy5"/>
    <dgm:cxn modelId="{2F3B41C7-0D87-4C97-AA24-1E8BC3CD625B}" type="presOf" srcId="{29C38310-E1B0-4897-A65D-1D1AA1E2AE7C}" destId="{1C9DC479-5514-4E9A-BD04-5E8739F2B70D}" srcOrd="0" destOrd="0" presId="urn:microsoft.com/office/officeart/2005/8/layout/hierarchy5"/>
    <dgm:cxn modelId="{F4D851D7-1752-4170-AF67-919597636C30}" type="presOf" srcId="{8F6FB5E1-DC06-4560-8F0A-7000AF08A75A}" destId="{1680F2E3-119C-4753-9CA3-A4CC3277CD4A}" srcOrd="0" destOrd="0" presId="urn:microsoft.com/office/officeart/2005/8/layout/hierarchy5"/>
    <dgm:cxn modelId="{349DE2DA-9D99-4AF9-AE81-4816E5D4299C}" type="presOf" srcId="{D8E51B54-C078-4BC2-AFD9-ADE8ED03FBA6}" destId="{1ECCA945-2B02-4863-8BDD-2835F39F0A33}" srcOrd="0" destOrd="0" presId="urn:microsoft.com/office/officeart/2005/8/layout/hierarchy5"/>
    <dgm:cxn modelId="{2C0D7DE2-5A37-429B-995C-F7043B777835}" type="presOf" srcId="{F5E68AEC-B508-4D16-B896-8FF47DF3B666}" destId="{5C9587DB-8423-43DC-818B-CF7DA2504305}" srcOrd="0" destOrd="0" presId="urn:microsoft.com/office/officeart/2005/8/layout/hierarchy5"/>
    <dgm:cxn modelId="{7E6492E2-CFDD-4BFD-8D8B-2CA96604EA15}" srcId="{BABD4B10-B1EB-4225-B505-2F5E973DFB48}" destId="{954F9E88-9B49-408E-90BD-9A2A97B1169A}" srcOrd="1" destOrd="0" parTransId="{717A2810-8B4D-49E7-A368-3CE43E9A1BA1}" sibTransId="{FE0B8D5E-0622-4B3B-8A2B-4DF3F127C436}"/>
    <dgm:cxn modelId="{5FEDBAE2-CB9A-4B4D-BD3E-45F18B8FD615}" srcId="{BABD4B10-B1EB-4225-B505-2F5E973DFB48}" destId="{AE727FAF-967B-461E-A3A1-8ABEB5EC437F}" srcOrd="0" destOrd="0" parTransId="{AEB62B2F-D81D-4709-AD07-D1780616D93F}" sibTransId="{8C7BA585-7718-4C9B-988E-8BF24A732B58}"/>
    <dgm:cxn modelId="{3FF694E4-9907-4161-9CA2-41E13C14581A}" type="presOf" srcId="{717A2810-8B4D-49E7-A368-3CE43E9A1BA1}" destId="{6A487FE8-92BA-40D9-9E01-0CA8190C2DFD}" srcOrd="1" destOrd="0" presId="urn:microsoft.com/office/officeart/2005/8/layout/hierarchy5"/>
    <dgm:cxn modelId="{17306CEC-ED51-4031-AD81-FC7ADFFEAECC}" type="presOf" srcId="{954F9E88-9B49-408E-90BD-9A2A97B1169A}" destId="{3DEF14B8-CF61-4C02-9FC8-910C476CD1B4}" srcOrd="0" destOrd="0" presId="urn:microsoft.com/office/officeart/2005/8/layout/hierarchy5"/>
    <dgm:cxn modelId="{F075E8ED-470E-44B1-AE84-91E68754B548}" srcId="{3AF1A267-3D6C-4E9D-800B-C3DDB7B8D5AE}" destId="{29C38310-E1B0-4897-A65D-1D1AA1E2AE7C}" srcOrd="3" destOrd="0" parTransId="{6A49EE68-AA17-4E33-AB12-F1E339758DC7}" sibTransId="{674E0C37-620A-42AD-A993-138C5D8BF4DE}"/>
    <dgm:cxn modelId="{090718EE-13BC-414A-94D8-0394E787A5BC}" type="presOf" srcId="{3AF1A267-3D6C-4E9D-800B-C3DDB7B8D5AE}" destId="{08FCB940-2B9E-4371-8A10-54951CF54CE0}" srcOrd="0" destOrd="0" presId="urn:microsoft.com/office/officeart/2005/8/layout/hierarchy5"/>
    <dgm:cxn modelId="{EEE8BFF1-9DD6-40EB-A23F-D99504531183}" type="presOf" srcId="{6A49EE68-AA17-4E33-AB12-F1E339758DC7}" destId="{924B7DC0-8A41-4955-B08F-9485CB41F8CB}" srcOrd="0" destOrd="0" presId="urn:microsoft.com/office/officeart/2005/8/layout/hierarchy5"/>
    <dgm:cxn modelId="{9E0722F4-813D-4A27-81C7-A1A6586B24BE}" type="presOf" srcId="{BC26F6CB-7641-4205-B37A-E5445BC02081}" destId="{E007B4EA-77D1-45A5-A805-E5693E849DE0}" srcOrd="1" destOrd="0" presId="urn:microsoft.com/office/officeart/2005/8/layout/hierarchy5"/>
    <dgm:cxn modelId="{340F9FF9-B363-438D-B7DC-EF696F684803}" srcId="{29C38310-E1B0-4897-A65D-1D1AA1E2AE7C}" destId="{0F659A3F-E233-4ECE-A057-3C2161AE6FFC}" srcOrd="1" destOrd="0" parTransId="{BC26F6CB-7641-4205-B37A-E5445BC02081}" sibTransId="{1E8375A8-E12C-415C-A1DB-2BAFB46F1862}"/>
    <dgm:cxn modelId="{02614DDD-947A-48D9-86F6-990C6104CCA4}" type="presParOf" srcId="{1ECCA945-2B02-4863-8BDD-2835F39F0A33}" destId="{F788A69D-92EA-4638-8BC9-13261BA99BE7}" srcOrd="0" destOrd="0" presId="urn:microsoft.com/office/officeart/2005/8/layout/hierarchy5"/>
    <dgm:cxn modelId="{64CC4581-FCCA-4729-9931-B2791B811563}" type="presParOf" srcId="{F788A69D-92EA-4638-8BC9-13261BA99BE7}" destId="{C84D6F89-9CF1-4326-AFB4-2BACF12C4C4C}" srcOrd="0" destOrd="0" presId="urn:microsoft.com/office/officeart/2005/8/layout/hierarchy5"/>
    <dgm:cxn modelId="{6095AC93-92BB-4D02-9B1F-DD4C8C038E9F}" type="presParOf" srcId="{C84D6F89-9CF1-4326-AFB4-2BACF12C4C4C}" destId="{0D8156CB-374C-4F61-8E47-AD4862495933}" srcOrd="0" destOrd="0" presId="urn:microsoft.com/office/officeart/2005/8/layout/hierarchy5"/>
    <dgm:cxn modelId="{F1BE097C-7FB4-4648-8D6C-0F0B4C4A9EEE}" type="presParOf" srcId="{0D8156CB-374C-4F61-8E47-AD4862495933}" destId="{08FCB940-2B9E-4371-8A10-54951CF54CE0}" srcOrd="0" destOrd="0" presId="urn:microsoft.com/office/officeart/2005/8/layout/hierarchy5"/>
    <dgm:cxn modelId="{46376D33-B771-4BF0-8926-4A59425A558C}" type="presParOf" srcId="{0D8156CB-374C-4F61-8E47-AD4862495933}" destId="{F4330F06-00BB-46FE-8C7F-356D388640EF}" srcOrd="1" destOrd="0" presId="urn:microsoft.com/office/officeart/2005/8/layout/hierarchy5"/>
    <dgm:cxn modelId="{3171002B-AB30-4BA1-AADF-75141C11E98D}" type="presParOf" srcId="{F4330F06-00BB-46FE-8C7F-356D388640EF}" destId="{6DCE5163-602A-4BB6-9BE1-9C4F2A07CDEA}" srcOrd="0" destOrd="0" presId="urn:microsoft.com/office/officeart/2005/8/layout/hierarchy5"/>
    <dgm:cxn modelId="{72B4E082-AF59-4985-BA07-2BF0F194D484}" type="presParOf" srcId="{6DCE5163-602A-4BB6-9BE1-9C4F2A07CDEA}" destId="{2AA2E8CE-CD57-4308-A8B7-561E2B17438B}" srcOrd="0" destOrd="0" presId="urn:microsoft.com/office/officeart/2005/8/layout/hierarchy5"/>
    <dgm:cxn modelId="{1FA41EDF-0694-49A0-B2ED-54DDE8F1A5E5}" type="presParOf" srcId="{F4330F06-00BB-46FE-8C7F-356D388640EF}" destId="{03B0B129-CED1-4880-BDEA-E8CC985BD3A1}" srcOrd="1" destOrd="0" presId="urn:microsoft.com/office/officeart/2005/8/layout/hierarchy5"/>
    <dgm:cxn modelId="{1E2190BB-30E2-4C4C-BB91-58BD6387404A}" type="presParOf" srcId="{03B0B129-CED1-4880-BDEA-E8CC985BD3A1}" destId="{5C9587DB-8423-43DC-818B-CF7DA2504305}" srcOrd="0" destOrd="0" presId="urn:microsoft.com/office/officeart/2005/8/layout/hierarchy5"/>
    <dgm:cxn modelId="{495E6CCA-E74F-4220-B310-E850F4F1FCE5}" type="presParOf" srcId="{03B0B129-CED1-4880-BDEA-E8CC985BD3A1}" destId="{093BECF4-0013-41E8-B1F3-E429B3796B15}" srcOrd="1" destOrd="0" presId="urn:microsoft.com/office/officeart/2005/8/layout/hierarchy5"/>
    <dgm:cxn modelId="{797BA623-2DB6-4004-9A86-4B4C454EA59B}" type="presParOf" srcId="{F4330F06-00BB-46FE-8C7F-356D388640EF}" destId="{77342948-BFA7-4750-A0C9-9E2BE877A1D0}" srcOrd="2" destOrd="0" presId="urn:microsoft.com/office/officeart/2005/8/layout/hierarchy5"/>
    <dgm:cxn modelId="{1FCEABF4-0E64-4824-A315-5C07075E7DB0}" type="presParOf" srcId="{77342948-BFA7-4750-A0C9-9E2BE877A1D0}" destId="{3DEAA90C-275C-494B-910B-6F5C1E3F8372}" srcOrd="0" destOrd="0" presId="urn:microsoft.com/office/officeart/2005/8/layout/hierarchy5"/>
    <dgm:cxn modelId="{64F356A5-38E5-4C8D-9188-9E5519B3396D}" type="presParOf" srcId="{F4330F06-00BB-46FE-8C7F-356D388640EF}" destId="{13839CB8-6476-4332-9148-0A28CFAE084A}" srcOrd="3" destOrd="0" presId="urn:microsoft.com/office/officeart/2005/8/layout/hierarchy5"/>
    <dgm:cxn modelId="{36A7ECED-F718-4F13-932C-F9E2AE44BE8E}" type="presParOf" srcId="{13839CB8-6476-4332-9148-0A28CFAE084A}" destId="{A7AB5BBA-C9C8-41CE-846B-80C583E51093}" srcOrd="0" destOrd="0" presId="urn:microsoft.com/office/officeart/2005/8/layout/hierarchy5"/>
    <dgm:cxn modelId="{6E210D77-5162-444D-B9BD-75F02E6C6AC7}" type="presParOf" srcId="{13839CB8-6476-4332-9148-0A28CFAE084A}" destId="{C9A673D5-3180-479D-BE7F-AF1F3EE8A59A}" srcOrd="1" destOrd="0" presId="urn:microsoft.com/office/officeart/2005/8/layout/hierarchy5"/>
    <dgm:cxn modelId="{6598EC01-5BA6-4010-B0D8-A981CF49518F}" type="presParOf" srcId="{F4330F06-00BB-46FE-8C7F-356D388640EF}" destId="{5FAB4095-6256-41DD-9DE8-C587CAE62E40}" srcOrd="4" destOrd="0" presId="urn:microsoft.com/office/officeart/2005/8/layout/hierarchy5"/>
    <dgm:cxn modelId="{B09DBFAF-D28D-48A5-A8E0-1ADACCF318F9}" type="presParOf" srcId="{5FAB4095-6256-41DD-9DE8-C587CAE62E40}" destId="{62AF1091-11D5-4473-A3FA-1A3D1DB35DDA}" srcOrd="0" destOrd="0" presId="urn:microsoft.com/office/officeart/2005/8/layout/hierarchy5"/>
    <dgm:cxn modelId="{0FBF9352-0FBA-4C0B-8A84-36F5BFDED2F2}" type="presParOf" srcId="{F4330F06-00BB-46FE-8C7F-356D388640EF}" destId="{AF12DE68-028E-4EC6-9F9C-23E41A88E210}" srcOrd="5" destOrd="0" presId="urn:microsoft.com/office/officeart/2005/8/layout/hierarchy5"/>
    <dgm:cxn modelId="{6F433A76-419A-4E65-BB28-C7442B9AD852}" type="presParOf" srcId="{AF12DE68-028E-4EC6-9F9C-23E41A88E210}" destId="{F98503E0-478E-44B4-B49B-4EE95E9621ED}" srcOrd="0" destOrd="0" presId="urn:microsoft.com/office/officeart/2005/8/layout/hierarchy5"/>
    <dgm:cxn modelId="{1B18CAB3-56AC-4E15-80EA-738503B37FE4}" type="presParOf" srcId="{AF12DE68-028E-4EC6-9F9C-23E41A88E210}" destId="{D7610C2E-A013-4DBA-B945-7F00AB73D910}" srcOrd="1" destOrd="0" presId="urn:microsoft.com/office/officeart/2005/8/layout/hierarchy5"/>
    <dgm:cxn modelId="{29BC35C1-4046-4A39-9483-3613F7014178}" type="presParOf" srcId="{F4330F06-00BB-46FE-8C7F-356D388640EF}" destId="{924B7DC0-8A41-4955-B08F-9485CB41F8CB}" srcOrd="6" destOrd="0" presId="urn:microsoft.com/office/officeart/2005/8/layout/hierarchy5"/>
    <dgm:cxn modelId="{BC201217-B16A-43C5-B98F-FA87E574BBC0}" type="presParOf" srcId="{924B7DC0-8A41-4955-B08F-9485CB41F8CB}" destId="{625DD834-DB72-437C-B34F-73E5F47E3933}" srcOrd="0" destOrd="0" presId="urn:microsoft.com/office/officeart/2005/8/layout/hierarchy5"/>
    <dgm:cxn modelId="{D6C40AD2-9573-4C34-B8FD-07DEBF9277F1}" type="presParOf" srcId="{F4330F06-00BB-46FE-8C7F-356D388640EF}" destId="{DA60072D-B535-4D07-9114-85D4F4481D15}" srcOrd="7" destOrd="0" presId="urn:microsoft.com/office/officeart/2005/8/layout/hierarchy5"/>
    <dgm:cxn modelId="{B0FF0175-81C5-4DEF-A0A6-84DADCE4912F}" type="presParOf" srcId="{DA60072D-B535-4D07-9114-85D4F4481D15}" destId="{1C9DC479-5514-4E9A-BD04-5E8739F2B70D}" srcOrd="0" destOrd="0" presId="urn:microsoft.com/office/officeart/2005/8/layout/hierarchy5"/>
    <dgm:cxn modelId="{FA034368-6CFA-45D3-9F24-B5B14DDBE410}" type="presParOf" srcId="{DA60072D-B535-4D07-9114-85D4F4481D15}" destId="{8ABB43A5-0911-4D9B-90DB-04DFCC662F18}" srcOrd="1" destOrd="0" presId="urn:microsoft.com/office/officeart/2005/8/layout/hierarchy5"/>
    <dgm:cxn modelId="{87508877-45F0-4B34-8FA4-12E7CA0CCC0F}" type="presParOf" srcId="{8ABB43A5-0911-4D9B-90DB-04DFCC662F18}" destId="{25160838-0822-4F34-9BA7-8E83626E9657}" srcOrd="0" destOrd="0" presId="urn:microsoft.com/office/officeart/2005/8/layout/hierarchy5"/>
    <dgm:cxn modelId="{239E23AB-B8A9-40B2-9311-4CFB2593758F}" type="presParOf" srcId="{25160838-0822-4F34-9BA7-8E83626E9657}" destId="{BE99492C-374B-4EFE-9CD2-A3B6DE85C5B2}" srcOrd="0" destOrd="0" presId="urn:microsoft.com/office/officeart/2005/8/layout/hierarchy5"/>
    <dgm:cxn modelId="{03C4A8A0-A7D9-427A-908B-21C3070F1D56}" type="presParOf" srcId="{8ABB43A5-0911-4D9B-90DB-04DFCC662F18}" destId="{E1ACDA82-938A-4250-9F9A-EBA5C8CF0A83}" srcOrd="1" destOrd="0" presId="urn:microsoft.com/office/officeart/2005/8/layout/hierarchy5"/>
    <dgm:cxn modelId="{CDEF6B4C-3480-4BE9-9B5A-6C97B42CCF7B}" type="presParOf" srcId="{E1ACDA82-938A-4250-9F9A-EBA5C8CF0A83}" destId="{B4DFA429-A1E8-42B2-BB81-70F328F4187B}" srcOrd="0" destOrd="0" presId="urn:microsoft.com/office/officeart/2005/8/layout/hierarchy5"/>
    <dgm:cxn modelId="{E63F1FD6-D0FC-48BF-8B44-7E79C1355639}" type="presParOf" srcId="{E1ACDA82-938A-4250-9F9A-EBA5C8CF0A83}" destId="{9E884D9B-F0A6-4A8C-AD33-30CCDDFE9E08}" srcOrd="1" destOrd="0" presId="urn:microsoft.com/office/officeart/2005/8/layout/hierarchy5"/>
    <dgm:cxn modelId="{5AAED570-D161-4379-9963-F004EC84E82C}" type="presParOf" srcId="{9E884D9B-F0A6-4A8C-AD33-30CCDDFE9E08}" destId="{F74800D2-1B06-40F7-B535-B1B1A883772F}" srcOrd="0" destOrd="0" presId="urn:microsoft.com/office/officeart/2005/8/layout/hierarchy5"/>
    <dgm:cxn modelId="{D3D01F41-03C4-483B-B59E-D57CD5C7B311}" type="presParOf" srcId="{F74800D2-1B06-40F7-B535-B1B1A883772F}" destId="{1D0E736F-7DBF-44E9-8304-909DA17482E5}" srcOrd="0" destOrd="0" presId="urn:microsoft.com/office/officeart/2005/8/layout/hierarchy5"/>
    <dgm:cxn modelId="{D28131DB-CB07-4E32-8D14-742EC334B423}" type="presParOf" srcId="{9E884D9B-F0A6-4A8C-AD33-30CCDDFE9E08}" destId="{7209B49D-0C3F-468C-8988-59A005D10957}" srcOrd="1" destOrd="0" presId="urn:microsoft.com/office/officeart/2005/8/layout/hierarchy5"/>
    <dgm:cxn modelId="{424A029D-C15C-4D6F-9ED2-C4A61DD1C639}" type="presParOf" srcId="{7209B49D-0C3F-468C-8988-59A005D10957}" destId="{4286E4B5-67B6-48AD-A0AD-6057E9786349}" srcOrd="0" destOrd="0" presId="urn:microsoft.com/office/officeart/2005/8/layout/hierarchy5"/>
    <dgm:cxn modelId="{3747276C-4E7E-47FD-BD9B-E6D4881C9E18}" type="presParOf" srcId="{7209B49D-0C3F-468C-8988-59A005D10957}" destId="{9F3D348D-8F10-4688-B934-B0EE3749F4F5}" srcOrd="1" destOrd="0" presId="urn:microsoft.com/office/officeart/2005/8/layout/hierarchy5"/>
    <dgm:cxn modelId="{C7E85E30-2DAD-4642-BFDA-0749243B4636}" type="presParOf" srcId="{9E884D9B-F0A6-4A8C-AD33-30CCDDFE9E08}" destId="{0B9883AD-A436-4A3C-8549-F2CA1A9F3C69}" srcOrd="2" destOrd="0" presId="urn:microsoft.com/office/officeart/2005/8/layout/hierarchy5"/>
    <dgm:cxn modelId="{A540659D-1652-4E22-8DDF-98FAF83027B8}" type="presParOf" srcId="{0B9883AD-A436-4A3C-8549-F2CA1A9F3C69}" destId="{6A487FE8-92BA-40D9-9E01-0CA8190C2DFD}" srcOrd="0" destOrd="0" presId="urn:microsoft.com/office/officeart/2005/8/layout/hierarchy5"/>
    <dgm:cxn modelId="{41AF3D4A-8062-4FFD-90C7-F845B12B00BE}" type="presParOf" srcId="{9E884D9B-F0A6-4A8C-AD33-30CCDDFE9E08}" destId="{CCADF531-4826-44DC-A5E8-3CE133CDFEFE}" srcOrd="3" destOrd="0" presId="urn:microsoft.com/office/officeart/2005/8/layout/hierarchy5"/>
    <dgm:cxn modelId="{FB8FA8D5-F55A-4A46-9750-9AEC645CA50E}" type="presParOf" srcId="{CCADF531-4826-44DC-A5E8-3CE133CDFEFE}" destId="{3DEF14B8-CF61-4C02-9FC8-910C476CD1B4}" srcOrd="0" destOrd="0" presId="urn:microsoft.com/office/officeart/2005/8/layout/hierarchy5"/>
    <dgm:cxn modelId="{59068FD6-0CE1-4FBE-A6EC-E63BB7C00F2A}" type="presParOf" srcId="{CCADF531-4826-44DC-A5E8-3CE133CDFEFE}" destId="{088AC8B9-B345-4EA5-B255-6D7E9CD4A69A}" srcOrd="1" destOrd="0" presId="urn:microsoft.com/office/officeart/2005/8/layout/hierarchy5"/>
    <dgm:cxn modelId="{147CE9F1-BA59-4A72-A545-2154FE69DBB6}" type="presParOf" srcId="{8ABB43A5-0911-4D9B-90DB-04DFCC662F18}" destId="{9DA640A0-89E4-46F9-A47E-C828E31EA037}" srcOrd="2" destOrd="0" presId="urn:microsoft.com/office/officeart/2005/8/layout/hierarchy5"/>
    <dgm:cxn modelId="{643993E9-A7C1-46DB-9628-96DCA1331ED9}" type="presParOf" srcId="{9DA640A0-89E4-46F9-A47E-C828E31EA037}" destId="{E007B4EA-77D1-45A5-A805-E5693E849DE0}" srcOrd="0" destOrd="0" presId="urn:microsoft.com/office/officeart/2005/8/layout/hierarchy5"/>
    <dgm:cxn modelId="{82F2137B-A560-4238-BADB-91E3D6019D95}" type="presParOf" srcId="{8ABB43A5-0911-4D9B-90DB-04DFCC662F18}" destId="{52F45AAC-6F4B-4793-9740-7A66B07E198B}" srcOrd="3" destOrd="0" presId="urn:microsoft.com/office/officeart/2005/8/layout/hierarchy5"/>
    <dgm:cxn modelId="{535AEA74-DEAF-4090-A25C-FDC3B73D8ADB}" type="presParOf" srcId="{52F45AAC-6F4B-4793-9740-7A66B07E198B}" destId="{503D05B8-7CC3-4444-9C6D-9CF35C56337E}" srcOrd="0" destOrd="0" presId="urn:microsoft.com/office/officeart/2005/8/layout/hierarchy5"/>
    <dgm:cxn modelId="{23BF6C9E-B910-4578-8258-1A099BA1E93A}" type="presParOf" srcId="{52F45AAC-6F4B-4793-9740-7A66B07E198B}" destId="{B228934A-426E-42AB-9594-93B80CA9F886}" srcOrd="1" destOrd="0" presId="urn:microsoft.com/office/officeart/2005/8/layout/hierarchy5"/>
    <dgm:cxn modelId="{6613093C-5734-4BFE-9446-074BA48C1B73}" type="presParOf" srcId="{8ABB43A5-0911-4D9B-90DB-04DFCC662F18}" destId="{A74513F7-5BD7-4132-A81C-E20E9ABA49D2}" srcOrd="4" destOrd="0" presId="urn:microsoft.com/office/officeart/2005/8/layout/hierarchy5"/>
    <dgm:cxn modelId="{9C9F05F5-ABDA-42A0-B561-6FFA08137447}" type="presParOf" srcId="{A74513F7-5BD7-4132-A81C-E20E9ABA49D2}" destId="{5B7D077A-F6F3-43E9-A9F5-D7E166EFC633}" srcOrd="0" destOrd="0" presId="urn:microsoft.com/office/officeart/2005/8/layout/hierarchy5"/>
    <dgm:cxn modelId="{4596DE61-F5C9-49FE-B337-28BA22A7EE54}" type="presParOf" srcId="{8ABB43A5-0911-4D9B-90DB-04DFCC662F18}" destId="{DAAFD537-8CA4-458C-905B-770B63160B6F}" srcOrd="5" destOrd="0" presId="urn:microsoft.com/office/officeart/2005/8/layout/hierarchy5"/>
    <dgm:cxn modelId="{C4E3ED37-1C17-4C29-93CB-657F9E63E7C4}" type="presParOf" srcId="{DAAFD537-8CA4-458C-905B-770B63160B6F}" destId="{B027EE3D-5D8A-43A7-A8CC-060E31B17209}" srcOrd="0" destOrd="0" presId="urn:microsoft.com/office/officeart/2005/8/layout/hierarchy5"/>
    <dgm:cxn modelId="{CD4EBB57-77EE-476A-AD27-C4C996612AA3}" type="presParOf" srcId="{DAAFD537-8CA4-458C-905B-770B63160B6F}" destId="{31170B9E-7656-431A-B42B-024A544C9D13}" srcOrd="1" destOrd="0" presId="urn:microsoft.com/office/officeart/2005/8/layout/hierarchy5"/>
    <dgm:cxn modelId="{DFDC8E98-6463-450B-A464-A33FD0231D52}" type="presParOf" srcId="{F4330F06-00BB-46FE-8C7F-356D388640EF}" destId="{78CDCCE0-4BE2-4723-A54B-FD5DF251BC9D}" srcOrd="8" destOrd="0" presId="urn:microsoft.com/office/officeart/2005/8/layout/hierarchy5"/>
    <dgm:cxn modelId="{2F56AF0D-C7D7-48F5-93D8-DBFC98F1FAF3}" type="presParOf" srcId="{78CDCCE0-4BE2-4723-A54B-FD5DF251BC9D}" destId="{71D098BF-B166-4EAD-8CA2-87140D32C2AB}" srcOrd="0" destOrd="0" presId="urn:microsoft.com/office/officeart/2005/8/layout/hierarchy5"/>
    <dgm:cxn modelId="{1676A1A2-DF27-4D70-BE7F-2278DD3F370B}" type="presParOf" srcId="{F4330F06-00BB-46FE-8C7F-356D388640EF}" destId="{D778C3D8-0C5B-46B7-8E20-CA6C6F05DF32}" srcOrd="9" destOrd="0" presId="urn:microsoft.com/office/officeart/2005/8/layout/hierarchy5"/>
    <dgm:cxn modelId="{AFBE411D-EF32-431E-BBB8-901CCFBB46BD}" type="presParOf" srcId="{D778C3D8-0C5B-46B7-8E20-CA6C6F05DF32}" destId="{1680F2E3-119C-4753-9CA3-A4CC3277CD4A}" srcOrd="0" destOrd="0" presId="urn:microsoft.com/office/officeart/2005/8/layout/hierarchy5"/>
    <dgm:cxn modelId="{90CEF5D8-5280-4B07-93B4-FC68AE8B7A68}" type="presParOf" srcId="{D778C3D8-0C5B-46B7-8E20-CA6C6F05DF32}" destId="{87D18BFA-CF0A-4198-B9FE-2781C118D1EE}" srcOrd="1" destOrd="0" presId="urn:microsoft.com/office/officeart/2005/8/layout/hierarchy5"/>
    <dgm:cxn modelId="{8A52200D-4275-4512-8070-0065AE0D0FE5}" type="presParOf" srcId="{1ECCA945-2B02-4863-8BDD-2835F39F0A33}" destId="{035F1F5C-B474-43EA-9BAD-78F96176ABF6}"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4F1279-3946-4BAD-97AD-54675371DDB4}" type="doc">
      <dgm:prSet loTypeId="urn:microsoft.com/office/officeart/2005/8/layout/default#1" loCatId="list" qsTypeId="urn:microsoft.com/office/officeart/2005/8/quickstyle/simple1" qsCatId="simple" csTypeId="urn:microsoft.com/office/officeart/2005/8/colors/accent3_4" csCatId="accent3" phldr="1"/>
      <dgm:spPr/>
      <dgm:t>
        <a:bodyPr/>
        <a:lstStyle/>
        <a:p>
          <a:endParaRPr lang="en-US"/>
        </a:p>
      </dgm:t>
    </dgm:pt>
    <dgm:pt modelId="{C039D2ED-9545-4723-810D-30362BE37C3E}">
      <dgm:prSet phldrT="[Text]"/>
      <dgm:spPr>
        <a:solidFill>
          <a:srgbClr val="002060"/>
        </a:solidFill>
      </dgm:spPr>
      <dgm:t>
        <a:bodyPr/>
        <a:lstStyle/>
        <a:p>
          <a:r>
            <a:rPr lang="en-US" dirty="0"/>
            <a:t>Individual responsibilities unclear</a:t>
          </a:r>
        </a:p>
      </dgm:t>
    </dgm:pt>
    <dgm:pt modelId="{408FF131-EFC4-4A9D-B271-75A6559E0F1C}" type="parTrans" cxnId="{08897379-A5BE-44BF-9BB5-7037288CF144}">
      <dgm:prSet/>
      <dgm:spPr/>
      <dgm:t>
        <a:bodyPr/>
        <a:lstStyle/>
        <a:p>
          <a:endParaRPr lang="en-US"/>
        </a:p>
      </dgm:t>
    </dgm:pt>
    <dgm:pt modelId="{946285F5-AC85-4EA3-B04C-E2703192C4F0}" type="sibTrans" cxnId="{08897379-A5BE-44BF-9BB5-7037288CF144}">
      <dgm:prSet/>
      <dgm:spPr/>
      <dgm:t>
        <a:bodyPr/>
        <a:lstStyle/>
        <a:p>
          <a:endParaRPr lang="en-US"/>
        </a:p>
      </dgm:t>
    </dgm:pt>
    <dgm:pt modelId="{61E44E80-C37B-454F-B8D5-E011C871C6D0}">
      <dgm:prSet/>
      <dgm:spPr>
        <a:solidFill>
          <a:srgbClr val="002060"/>
        </a:solidFill>
      </dgm:spPr>
      <dgm:t>
        <a:bodyPr/>
        <a:lstStyle/>
        <a:p>
          <a:r>
            <a:rPr lang="en-US" dirty="0"/>
            <a:t>Training is not done or not completed</a:t>
          </a:r>
        </a:p>
      </dgm:t>
    </dgm:pt>
    <dgm:pt modelId="{77478CC2-AAB0-447E-9223-AF87467A9A42}" type="parTrans" cxnId="{DB71AB3D-9DE0-420E-8B75-EA659318BC0C}">
      <dgm:prSet/>
      <dgm:spPr/>
      <dgm:t>
        <a:bodyPr/>
        <a:lstStyle/>
        <a:p>
          <a:endParaRPr lang="en-US"/>
        </a:p>
      </dgm:t>
    </dgm:pt>
    <dgm:pt modelId="{65EA2F67-3D12-43D1-9061-B6B7A0AD3472}" type="sibTrans" cxnId="{DB71AB3D-9DE0-420E-8B75-EA659318BC0C}">
      <dgm:prSet/>
      <dgm:spPr/>
      <dgm:t>
        <a:bodyPr/>
        <a:lstStyle/>
        <a:p>
          <a:endParaRPr lang="en-US"/>
        </a:p>
      </dgm:t>
    </dgm:pt>
    <dgm:pt modelId="{CAA6B36B-8887-40D6-9F44-2D385F8FE912}">
      <dgm:prSet/>
      <dgm:spPr>
        <a:solidFill>
          <a:schemeClr val="accent5">
            <a:lumMod val="60000"/>
            <a:lumOff val="40000"/>
          </a:schemeClr>
        </a:solidFill>
      </dgm:spPr>
      <dgm:t>
        <a:bodyPr/>
        <a:lstStyle/>
        <a:p>
          <a:r>
            <a:rPr lang="en-US" dirty="0">
              <a:solidFill>
                <a:schemeClr val="tx1"/>
              </a:solidFill>
            </a:rPr>
            <a:t>No written procedures or procedures not followed</a:t>
          </a:r>
        </a:p>
      </dgm:t>
    </dgm:pt>
    <dgm:pt modelId="{1092A49C-85E4-46C7-8E71-F19BDAA91036}" type="parTrans" cxnId="{D98423FB-9B33-4325-90CE-3EAA8DC7C24C}">
      <dgm:prSet/>
      <dgm:spPr/>
      <dgm:t>
        <a:bodyPr/>
        <a:lstStyle/>
        <a:p>
          <a:endParaRPr lang="en-US"/>
        </a:p>
      </dgm:t>
    </dgm:pt>
    <dgm:pt modelId="{3F600F59-CFBD-4510-AC1C-A2734D798B69}" type="sibTrans" cxnId="{D98423FB-9B33-4325-90CE-3EAA8DC7C24C}">
      <dgm:prSet/>
      <dgm:spPr/>
      <dgm:t>
        <a:bodyPr/>
        <a:lstStyle/>
        <a:p>
          <a:endParaRPr lang="en-US"/>
        </a:p>
      </dgm:t>
    </dgm:pt>
    <dgm:pt modelId="{4D15E89B-9130-4515-B077-54BEFA1FA2BD}">
      <dgm:prSet/>
      <dgm:spPr>
        <a:solidFill>
          <a:schemeClr val="accent5">
            <a:lumMod val="60000"/>
            <a:lumOff val="40000"/>
          </a:schemeClr>
        </a:solidFill>
      </dgm:spPr>
      <dgm:t>
        <a:bodyPr/>
        <a:lstStyle/>
        <a:p>
          <a:r>
            <a:rPr lang="en-US" dirty="0">
              <a:solidFill>
                <a:schemeClr val="tx1"/>
              </a:solidFill>
            </a:rPr>
            <a:t>Checks not done for transcription errors</a:t>
          </a:r>
        </a:p>
      </dgm:t>
    </dgm:pt>
    <dgm:pt modelId="{709604B2-752F-4739-A2FC-6C7134C17E7A}" type="parTrans" cxnId="{6BC59D05-AF3D-40D6-B450-9470482E019B}">
      <dgm:prSet/>
      <dgm:spPr/>
      <dgm:t>
        <a:bodyPr/>
        <a:lstStyle/>
        <a:p>
          <a:endParaRPr lang="en-US"/>
        </a:p>
      </dgm:t>
    </dgm:pt>
    <dgm:pt modelId="{7286E840-65F3-4F51-A8C8-4FB9C750CEA0}" type="sibTrans" cxnId="{6BC59D05-AF3D-40D6-B450-9470482E019B}">
      <dgm:prSet/>
      <dgm:spPr/>
      <dgm:t>
        <a:bodyPr/>
        <a:lstStyle/>
        <a:p>
          <a:endParaRPr lang="en-US"/>
        </a:p>
      </dgm:t>
    </dgm:pt>
    <dgm:pt modelId="{04F3BD9B-E5F3-41B8-85CD-C2C330F177C8}">
      <dgm:prSet/>
      <dgm:spPr>
        <a:solidFill>
          <a:srgbClr val="002060"/>
        </a:solidFill>
      </dgm:spPr>
      <dgm:t>
        <a:bodyPr/>
        <a:lstStyle/>
        <a:p>
          <a:r>
            <a:rPr lang="en-US" dirty="0"/>
            <a:t>Test kits not stored properly </a:t>
          </a:r>
        </a:p>
      </dgm:t>
    </dgm:pt>
    <dgm:pt modelId="{F826369A-6123-4613-8F99-68E627176629}" type="parTrans" cxnId="{C9AB3664-399D-48D0-93A8-4154F4328F1C}">
      <dgm:prSet/>
      <dgm:spPr/>
      <dgm:t>
        <a:bodyPr/>
        <a:lstStyle/>
        <a:p>
          <a:endParaRPr lang="en-US"/>
        </a:p>
      </dgm:t>
    </dgm:pt>
    <dgm:pt modelId="{C08E18A5-6582-4393-8413-90CBED028B69}" type="sibTrans" cxnId="{C9AB3664-399D-48D0-93A8-4154F4328F1C}">
      <dgm:prSet/>
      <dgm:spPr/>
      <dgm:t>
        <a:bodyPr/>
        <a:lstStyle/>
        <a:p>
          <a:endParaRPr lang="en-US"/>
        </a:p>
      </dgm:t>
    </dgm:pt>
    <dgm:pt modelId="{1AE751D3-2586-467F-8B32-2E86700F4489}">
      <dgm:prSet/>
      <dgm:spPr>
        <a:solidFill>
          <a:schemeClr val="accent5">
            <a:lumMod val="60000"/>
            <a:lumOff val="40000"/>
          </a:schemeClr>
        </a:solidFill>
      </dgm:spPr>
      <dgm:t>
        <a:bodyPr/>
        <a:lstStyle/>
        <a:p>
          <a:r>
            <a:rPr lang="en-US" dirty="0">
              <a:solidFill>
                <a:schemeClr val="tx1"/>
              </a:solidFill>
            </a:rPr>
            <a:t>QC, EQA not performed</a:t>
          </a:r>
        </a:p>
      </dgm:t>
    </dgm:pt>
    <dgm:pt modelId="{8B74D6E9-2560-4873-B91F-306B05571451}" type="parTrans" cxnId="{F9EF0CA9-068A-4E41-A59A-AB98847C11EC}">
      <dgm:prSet/>
      <dgm:spPr/>
      <dgm:t>
        <a:bodyPr/>
        <a:lstStyle/>
        <a:p>
          <a:endParaRPr lang="en-US"/>
        </a:p>
      </dgm:t>
    </dgm:pt>
    <dgm:pt modelId="{706D5F1F-F2B1-4817-97F0-30EBFF7E36A3}" type="sibTrans" cxnId="{F9EF0CA9-068A-4E41-A59A-AB98847C11EC}">
      <dgm:prSet/>
      <dgm:spPr/>
      <dgm:t>
        <a:bodyPr/>
        <a:lstStyle/>
        <a:p>
          <a:endParaRPr lang="en-US"/>
        </a:p>
      </dgm:t>
    </dgm:pt>
    <dgm:pt modelId="{4AC735D5-E72A-4978-946D-F3F855176CAF}" type="pres">
      <dgm:prSet presAssocID="{1C4F1279-3946-4BAD-97AD-54675371DDB4}" presName="diagram" presStyleCnt="0">
        <dgm:presLayoutVars>
          <dgm:dir/>
          <dgm:resizeHandles val="exact"/>
        </dgm:presLayoutVars>
      </dgm:prSet>
      <dgm:spPr/>
    </dgm:pt>
    <dgm:pt modelId="{D2EF2BB8-AEA2-4FB2-8967-3E9CB5094205}" type="pres">
      <dgm:prSet presAssocID="{C039D2ED-9545-4723-810D-30362BE37C3E}" presName="node" presStyleLbl="node1" presStyleIdx="0" presStyleCnt="6">
        <dgm:presLayoutVars>
          <dgm:bulletEnabled val="1"/>
        </dgm:presLayoutVars>
      </dgm:prSet>
      <dgm:spPr/>
    </dgm:pt>
    <dgm:pt modelId="{3264BD76-214C-452B-87DD-01CEC86B77E8}" type="pres">
      <dgm:prSet presAssocID="{946285F5-AC85-4EA3-B04C-E2703192C4F0}" presName="sibTrans" presStyleCnt="0"/>
      <dgm:spPr/>
    </dgm:pt>
    <dgm:pt modelId="{AA4CC0DB-658E-46ED-B762-991A1738F9EF}" type="pres">
      <dgm:prSet presAssocID="{CAA6B36B-8887-40D6-9F44-2D385F8FE912}" presName="node" presStyleLbl="node1" presStyleIdx="1" presStyleCnt="6">
        <dgm:presLayoutVars>
          <dgm:bulletEnabled val="1"/>
        </dgm:presLayoutVars>
      </dgm:prSet>
      <dgm:spPr/>
    </dgm:pt>
    <dgm:pt modelId="{AECD480F-8725-467B-8C4A-48705F1E985A}" type="pres">
      <dgm:prSet presAssocID="{3F600F59-CFBD-4510-AC1C-A2734D798B69}" presName="sibTrans" presStyleCnt="0"/>
      <dgm:spPr/>
    </dgm:pt>
    <dgm:pt modelId="{3C75A110-285E-4093-9EF5-7391DEED5619}" type="pres">
      <dgm:prSet presAssocID="{61E44E80-C37B-454F-B8D5-E011C871C6D0}" presName="node" presStyleLbl="node1" presStyleIdx="2" presStyleCnt="6">
        <dgm:presLayoutVars>
          <dgm:bulletEnabled val="1"/>
        </dgm:presLayoutVars>
      </dgm:prSet>
      <dgm:spPr/>
    </dgm:pt>
    <dgm:pt modelId="{6620CEF7-5D82-4F7F-85BD-B02428FB2A46}" type="pres">
      <dgm:prSet presAssocID="{65EA2F67-3D12-43D1-9061-B6B7A0AD3472}" presName="sibTrans" presStyleCnt="0"/>
      <dgm:spPr/>
    </dgm:pt>
    <dgm:pt modelId="{4E251495-6B1C-4152-83B8-3E3778A5034D}" type="pres">
      <dgm:prSet presAssocID="{4D15E89B-9130-4515-B077-54BEFA1FA2BD}" presName="node" presStyleLbl="node1" presStyleIdx="3" presStyleCnt="6">
        <dgm:presLayoutVars>
          <dgm:bulletEnabled val="1"/>
        </dgm:presLayoutVars>
      </dgm:prSet>
      <dgm:spPr/>
    </dgm:pt>
    <dgm:pt modelId="{15AC2982-AEED-4502-9996-B213CC95AAAA}" type="pres">
      <dgm:prSet presAssocID="{7286E840-65F3-4F51-A8C8-4FB9C750CEA0}" presName="sibTrans" presStyleCnt="0"/>
      <dgm:spPr/>
    </dgm:pt>
    <dgm:pt modelId="{D8AA6417-7316-4A80-9F7F-DD71368ADB75}" type="pres">
      <dgm:prSet presAssocID="{04F3BD9B-E5F3-41B8-85CD-C2C330F177C8}" presName="node" presStyleLbl="node1" presStyleIdx="4" presStyleCnt="6">
        <dgm:presLayoutVars>
          <dgm:bulletEnabled val="1"/>
        </dgm:presLayoutVars>
      </dgm:prSet>
      <dgm:spPr/>
    </dgm:pt>
    <dgm:pt modelId="{EB5BEBCD-FD43-4FFA-A2C3-4786EAC25A1F}" type="pres">
      <dgm:prSet presAssocID="{C08E18A5-6582-4393-8413-90CBED028B69}" presName="sibTrans" presStyleCnt="0"/>
      <dgm:spPr/>
    </dgm:pt>
    <dgm:pt modelId="{083A74FA-5C8C-4BBF-A80F-021A5DB15A8D}" type="pres">
      <dgm:prSet presAssocID="{1AE751D3-2586-467F-8B32-2E86700F4489}" presName="node" presStyleLbl="node1" presStyleIdx="5" presStyleCnt="6">
        <dgm:presLayoutVars>
          <dgm:bulletEnabled val="1"/>
        </dgm:presLayoutVars>
      </dgm:prSet>
      <dgm:spPr/>
    </dgm:pt>
  </dgm:ptLst>
  <dgm:cxnLst>
    <dgm:cxn modelId="{0BD82905-84D8-4818-A928-E7A5DFE48E19}" type="presOf" srcId="{04F3BD9B-E5F3-41B8-85CD-C2C330F177C8}" destId="{D8AA6417-7316-4A80-9F7F-DD71368ADB75}" srcOrd="0" destOrd="0" presId="urn:microsoft.com/office/officeart/2005/8/layout/default#1"/>
    <dgm:cxn modelId="{6BC59D05-AF3D-40D6-B450-9470482E019B}" srcId="{1C4F1279-3946-4BAD-97AD-54675371DDB4}" destId="{4D15E89B-9130-4515-B077-54BEFA1FA2BD}" srcOrd="3" destOrd="0" parTransId="{709604B2-752F-4739-A2FC-6C7134C17E7A}" sibTransId="{7286E840-65F3-4F51-A8C8-4FB9C750CEA0}"/>
    <dgm:cxn modelId="{DB71AB3D-9DE0-420E-8B75-EA659318BC0C}" srcId="{1C4F1279-3946-4BAD-97AD-54675371DDB4}" destId="{61E44E80-C37B-454F-B8D5-E011C871C6D0}" srcOrd="2" destOrd="0" parTransId="{77478CC2-AAB0-447E-9223-AF87467A9A42}" sibTransId="{65EA2F67-3D12-43D1-9061-B6B7A0AD3472}"/>
    <dgm:cxn modelId="{C9AB3664-399D-48D0-93A8-4154F4328F1C}" srcId="{1C4F1279-3946-4BAD-97AD-54675371DDB4}" destId="{04F3BD9B-E5F3-41B8-85CD-C2C330F177C8}" srcOrd="4" destOrd="0" parTransId="{F826369A-6123-4613-8F99-68E627176629}" sibTransId="{C08E18A5-6582-4393-8413-90CBED028B69}"/>
    <dgm:cxn modelId="{F6B26267-07C1-41EF-A1F4-6B4E273DBA0A}" type="presOf" srcId="{61E44E80-C37B-454F-B8D5-E011C871C6D0}" destId="{3C75A110-285E-4093-9EF5-7391DEED5619}" srcOrd="0" destOrd="0" presId="urn:microsoft.com/office/officeart/2005/8/layout/default#1"/>
    <dgm:cxn modelId="{17708547-D6D0-4384-A2EC-375C90FE58DD}" type="presOf" srcId="{1C4F1279-3946-4BAD-97AD-54675371DDB4}" destId="{4AC735D5-E72A-4978-946D-F3F855176CAF}" srcOrd="0" destOrd="0" presId="urn:microsoft.com/office/officeart/2005/8/layout/default#1"/>
    <dgm:cxn modelId="{655F546A-5717-4F07-8E75-CAB89E9A7457}" type="presOf" srcId="{1AE751D3-2586-467F-8B32-2E86700F4489}" destId="{083A74FA-5C8C-4BBF-A80F-021A5DB15A8D}" srcOrd="0" destOrd="0" presId="urn:microsoft.com/office/officeart/2005/8/layout/default#1"/>
    <dgm:cxn modelId="{08897379-A5BE-44BF-9BB5-7037288CF144}" srcId="{1C4F1279-3946-4BAD-97AD-54675371DDB4}" destId="{C039D2ED-9545-4723-810D-30362BE37C3E}" srcOrd="0" destOrd="0" parTransId="{408FF131-EFC4-4A9D-B271-75A6559E0F1C}" sibTransId="{946285F5-AC85-4EA3-B04C-E2703192C4F0}"/>
    <dgm:cxn modelId="{F9EF0CA9-068A-4E41-A59A-AB98847C11EC}" srcId="{1C4F1279-3946-4BAD-97AD-54675371DDB4}" destId="{1AE751D3-2586-467F-8B32-2E86700F4489}" srcOrd="5" destOrd="0" parTransId="{8B74D6E9-2560-4873-B91F-306B05571451}" sibTransId="{706D5F1F-F2B1-4817-97F0-30EBFF7E36A3}"/>
    <dgm:cxn modelId="{6F915AAD-A4A1-409B-838B-35D66928F427}" type="presOf" srcId="{4D15E89B-9130-4515-B077-54BEFA1FA2BD}" destId="{4E251495-6B1C-4152-83B8-3E3778A5034D}" srcOrd="0" destOrd="0" presId="urn:microsoft.com/office/officeart/2005/8/layout/default#1"/>
    <dgm:cxn modelId="{B5112AF2-F3B4-4D7D-8DE7-B288BB2FDDE3}" type="presOf" srcId="{C039D2ED-9545-4723-810D-30362BE37C3E}" destId="{D2EF2BB8-AEA2-4FB2-8967-3E9CB5094205}" srcOrd="0" destOrd="0" presId="urn:microsoft.com/office/officeart/2005/8/layout/default#1"/>
    <dgm:cxn modelId="{D98423FB-9B33-4325-90CE-3EAA8DC7C24C}" srcId="{1C4F1279-3946-4BAD-97AD-54675371DDB4}" destId="{CAA6B36B-8887-40D6-9F44-2D385F8FE912}" srcOrd="1" destOrd="0" parTransId="{1092A49C-85E4-46C7-8E71-F19BDAA91036}" sibTransId="{3F600F59-CFBD-4510-AC1C-A2734D798B69}"/>
    <dgm:cxn modelId="{2C390FFC-7CCD-4897-9C69-5592CA8EA0CC}" type="presOf" srcId="{CAA6B36B-8887-40D6-9F44-2D385F8FE912}" destId="{AA4CC0DB-658E-46ED-B762-991A1738F9EF}" srcOrd="0" destOrd="0" presId="urn:microsoft.com/office/officeart/2005/8/layout/default#1"/>
    <dgm:cxn modelId="{DF7357B1-9CBC-4123-BCD6-CDDE4C66801E}" type="presParOf" srcId="{4AC735D5-E72A-4978-946D-F3F855176CAF}" destId="{D2EF2BB8-AEA2-4FB2-8967-3E9CB5094205}" srcOrd="0" destOrd="0" presId="urn:microsoft.com/office/officeart/2005/8/layout/default#1"/>
    <dgm:cxn modelId="{F2500772-EF7D-417F-AF5D-C1BD29822553}" type="presParOf" srcId="{4AC735D5-E72A-4978-946D-F3F855176CAF}" destId="{3264BD76-214C-452B-87DD-01CEC86B77E8}" srcOrd="1" destOrd="0" presId="urn:microsoft.com/office/officeart/2005/8/layout/default#1"/>
    <dgm:cxn modelId="{F89ECB3A-98A0-4BC7-9644-608D6CDA56B4}" type="presParOf" srcId="{4AC735D5-E72A-4978-946D-F3F855176CAF}" destId="{AA4CC0DB-658E-46ED-B762-991A1738F9EF}" srcOrd="2" destOrd="0" presId="urn:microsoft.com/office/officeart/2005/8/layout/default#1"/>
    <dgm:cxn modelId="{66233751-CD83-40DD-A730-2A8C0AAB0209}" type="presParOf" srcId="{4AC735D5-E72A-4978-946D-F3F855176CAF}" destId="{AECD480F-8725-467B-8C4A-48705F1E985A}" srcOrd="3" destOrd="0" presId="urn:microsoft.com/office/officeart/2005/8/layout/default#1"/>
    <dgm:cxn modelId="{FE7B6F04-D2DE-4D3C-9188-597F0B48A865}" type="presParOf" srcId="{4AC735D5-E72A-4978-946D-F3F855176CAF}" destId="{3C75A110-285E-4093-9EF5-7391DEED5619}" srcOrd="4" destOrd="0" presId="urn:microsoft.com/office/officeart/2005/8/layout/default#1"/>
    <dgm:cxn modelId="{4F83D5D9-823D-44AF-A9A7-1180E30E99EF}" type="presParOf" srcId="{4AC735D5-E72A-4978-946D-F3F855176CAF}" destId="{6620CEF7-5D82-4F7F-85BD-B02428FB2A46}" srcOrd="5" destOrd="0" presId="urn:microsoft.com/office/officeart/2005/8/layout/default#1"/>
    <dgm:cxn modelId="{AD45E2AB-8F63-43B5-A6F7-6A9BA128CE8C}" type="presParOf" srcId="{4AC735D5-E72A-4978-946D-F3F855176CAF}" destId="{4E251495-6B1C-4152-83B8-3E3778A5034D}" srcOrd="6" destOrd="0" presId="urn:microsoft.com/office/officeart/2005/8/layout/default#1"/>
    <dgm:cxn modelId="{4CDC90F3-48A1-42ED-BCDE-6F79061F5A91}" type="presParOf" srcId="{4AC735D5-E72A-4978-946D-F3F855176CAF}" destId="{15AC2982-AEED-4502-9996-B213CC95AAAA}" srcOrd="7" destOrd="0" presId="urn:microsoft.com/office/officeart/2005/8/layout/default#1"/>
    <dgm:cxn modelId="{5E3FA608-C5B7-4F10-B24D-6383D572B8F0}" type="presParOf" srcId="{4AC735D5-E72A-4978-946D-F3F855176CAF}" destId="{D8AA6417-7316-4A80-9F7F-DD71368ADB75}" srcOrd="8" destOrd="0" presId="urn:microsoft.com/office/officeart/2005/8/layout/default#1"/>
    <dgm:cxn modelId="{A9DDDEF7-ADB9-444A-89D0-660B1ED81A98}" type="presParOf" srcId="{4AC735D5-E72A-4978-946D-F3F855176CAF}" destId="{EB5BEBCD-FD43-4FFA-A2C3-4786EAC25A1F}" srcOrd="9" destOrd="0" presId="urn:microsoft.com/office/officeart/2005/8/layout/default#1"/>
    <dgm:cxn modelId="{50895B5E-B9D8-4C7B-A55C-985F57DE5F69}" type="presParOf" srcId="{4AC735D5-E72A-4978-946D-F3F855176CAF}" destId="{083A74FA-5C8C-4BBF-A80F-021A5DB15A8D}" srcOrd="1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5F66570-EDB6-4CC8-9E62-75F8D604F621}" type="doc">
      <dgm:prSet loTypeId="urn:microsoft.com/office/officeart/2005/8/layout/hProcess4" loCatId="process" qsTypeId="urn:microsoft.com/office/officeart/2005/8/quickstyle/simple1" qsCatId="simple" csTypeId="urn:microsoft.com/office/officeart/2005/8/colors/accent3_1" csCatId="accent3" phldr="1"/>
      <dgm:spPr/>
      <dgm:t>
        <a:bodyPr/>
        <a:lstStyle/>
        <a:p>
          <a:endParaRPr lang="en-US"/>
        </a:p>
      </dgm:t>
    </dgm:pt>
    <dgm:pt modelId="{EA72A9B8-916E-495F-A26E-22CFA450B5E8}">
      <dgm:prSet phldrT="[Text]"/>
      <dgm:spPr>
        <a:xfrm>
          <a:off x="532540" y="3268681"/>
          <a:ext cx="2127713" cy="846121"/>
        </a:xfrm>
        <a:prstGeom prst="roundRect">
          <a:avLst>
            <a:gd name="adj" fmla="val 10000"/>
          </a:avLst>
        </a:prstGeom>
        <a:solidFill>
          <a:srgbClr val="0033CC"/>
        </a:solidFill>
        <a:ln w="25400" cap="flat" cmpd="sng" algn="ctr">
          <a:solidFill>
            <a:sysClr val="windowText" lastClr="000000"/>
          </a:solidFill>
          <a:prstDash val="solid"/>
        </a:ln>
        <a:effectLst/>
      </dgm:spPr>
      <dgm:t>
        <a:bodyPr/>
        <a:lstStyle/>
        <a:p>
          <a:r>
            <a:rPr lang="en-US" b="1" dirty="0">
              <a:solidFill>
                <a:sysClr val="window" lastClr="FFFFFF"/>
              </a:solidFill>
              <a:latin typeface="Century Gothic"/>
              <a:ea typeface="+mn-ea"/>
              <a:cs typeface="+mn-cs"/>
            </a:rPr>
            <a:t>Pre-Testing</a:t>
          </a:r>
        </a:p>
      </dgm:t>
    </dgm:pt>
    <dgm:pt modelId="{A59D913D-37FE-4CD3-9531-8ABC72B47552}" type="parTrans" cxnId="{E63E0465-DCAF-42B2-9CDA-050DB30E3B01}">
      <dgm:prSet/>
      <dgm:spPr/>
      <dgm:t>
        <a:bodyPr/>
        <a:lstStyle/>
        <a:p>
          <a:endParaRPr lang="en-US"/>
        </a:p>
      </dgm:t>
    </dgm:pt>
    <dgm:pt modelId="{5FE2917C-1528-4103-B337-6C34A4E94C2A}" type="sibTrans" cxnId="{E63E0465-DCAF-42B2-9CDA-050DB30E3B01}">
      <dgm:prSet/>
      <dgm:spPr>
        <a:xfrm>
          <a:off x="1287831" y="2114817"/>
          <a:ext cx="2584391" cy="2584391"/>
        </a:xfrm>
        <a:prstGeom prst="leftCircularArrow">
          <a:avLst>
            <a:gd name="adj1" fmla="val 2871"/>
            <a:gd name="adj2" fmla="val 350969"/>
            <a:gd name="adj3" fmla="val 1757733"/>
            <a:gd name="adj4" fmla="val 8655742"/>
            <a:gd name="adj5" fmla="val 3350"/>
          </a:avLst>
        </a:prstGeom>
        <a:solidFill>
          <a:sysClr val="windowText" lastClr="000000"/>
        </a:solidFill>
        <a:ln>
          <a:solidFill>
            <a:sysClr val="windowText" lastClr="000000"/>
          </a:solidFill>
        </a:ln>
        <a:effectLst/>
      </dgm:spPr>
      <dgm:t>
        <a:bodyPr/>
        <a:lstStyle/>
        <a:p>
          <a:endParaRPr lang="en-US"/>
        </a:p>
      </dgm:t>
    </dgm:pt>
    <dgm:pt modelId="{367BC9B2-A611-49C6-BFD3-E27F95063572}">
      <dgm:prSet phldrT="[Text]" custT="1"/>
      <dgm:spPr>
        <a:xfrm>
          <a:off x="612" y="1145474"/>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ln>
        <a:effectLst/>
      </dgm:spPr>
      <dgm:t>
        <a:bodyPr/>
        <a:lstStyle/>
        <a:p>
          <a:r>
            <a:rPr lang="en-US" sz="1800" dirty="0">
              <a:solidFill>
                <a:schemeClr val="tx1"/>
              </a:solidFill>
              <a:latin typeface="Century Gothic"/>
              <a:ea typeface="+mn-ea"/>
              <a:cs typeface="+mn-cs"/>
            </a:rPr>
            <a:t>Sample collection</a:t>
          </a:r>
        </a:p>
      </dgm:t>
    </dgm:pt>
    <dgm:pt modelId="{D20EB1FE-3A3A-40E0-8309-A4203C10B73F}" type="parTrans" cxnId="{992A6A7F-EBA7-4DA4-8324-CDF5EC117FB1}">
      <dgm:prSet/>
      <dgm:spPr/>
      <dgm:t>
        <a:bodyPr/>
        <a:lstStyle/>
        <a:p>
          <a:endParaRPr lang="en-US"/>
        </a:p>
      </dgm:t>
    </dgm:pt>
    <dgm:pt modelId="{60C1C9D3-D705-4ACA-92BD-DE98109EB3C5}" type="sibTrans" cxnId="{992A6A7F-EBA7-4DA4-8324-CDF5EC117FB1}">
      <dgm:prSet/>
      <dgm:spPr/>
      <dgm:t>
        <a:bodyPr/>
        <a:lstStyle/>
        <a:p>
          <a:endParaRPr lang="en-US"/>
        </a:p>
      </dgm:t>
    </dgm:pt>
    <dgm:pt modelId="{48390F41-8E08-465A-98AB-D013FBA670B0}">
      <dgm:prSet phldrT="[Text]" custT="1"/>
      <dgm:spPr>
        <a:xfrm>
          <a:off x="3013579" y="1140526"/>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ln>
        <a:effectLst/>
      </dgm:spPr>
      <dgm:t>
        <a:bodyPr/>
        <a:lstStyle/>
        <a:p>
          <a:r>
            <a:rPr lang="en-US" sz="1800" dirty="0">
              <a:solidFill>
                <a:schemeClr val="tx1"/>
              </a:solidFill>
              <a:latin typeface="Century Gothic"/>
              <a:ea typeface="+mn-ea"/>
              <a:cs typeface="+mn-cs"/>
            </a:rPr>
            <a:t>Quality Control </a:t>
          </a:r>
          <a:r>
            <a:rPr lang="en-US" sz="1050" dirty="0">
              <a:solidFill>
                <a:schemeClr val="tx1"/>
              </a:solidFill>
              <a:latin typeface="Century Gothic"/>
              <a:ea typeface="+mn-ea"/>
              <a:cs typeface="+mn-cs"/>
            </a:rPr>
            <a:t>(Negative, Recent, Long-term)</a:t>
          </a:r>
        </a:p>
      </dgm:t>
    </dgm:pt>
    <dgm:pt modelId="{53D08B90-35A0-4494-89B0-569AE9785700}" type="parTrans" cxnId="{5B132F54-B3F5-4172-9198-FA0C79345DC7}">
      <dgm:prSet/>
      <dgm:spPr/>
      <dgm:t>
        <a:bodyPr/>
        <a:lstStyle/>
        <a:p>
          <a:endParaRPr lang="en-US"/>
        </a:p>
      </dgm:t>
    </dgm:pt>
    <dgm:pt modelId="{F44D5D85-D475-4EC6-9655-521C088C3F5B}" type="sibTrans" cxnId="{5B132F54-B3F5-4172-9198-FA0C79345DC7}">
      <dgm:prSet/>
      <dgm:spPr/>
      <dgm:t>
        <a:bodyPr/>
        <a:lstStyle/>
        <a:p>
          <a:endParaRPr lang="en-US"/>
        </a:p>
      </dgm:t>
    </dgm:pt>
    <dgm:pt modelId="{781317C3-57B1-41FB-AC80-7F4CB713D651}">
      <dgm:prSet phldrT="[Text]"/>
      <dgm:spPr>
        <a:xfrm>
          <a:off x="6026546" y="1145474"/>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ln>
        <a:effectLst/>
      </dgm:spPr>
      <dgm:t>
        <a:bodyPr/>
        <a:lstStyle/>
        <a:p>
          <a:r>
            <a:rPr lang="en-US" dirty="0">
              <a:solidFill>
                <a:schemeClr val="tx1"/>
              </a:solidFill>
              <a:latin typeface="Century Gothic"/>
              <a:ea typeface="+mn-ea"/>
              <a:cs typeface="+mn-cs"/>
            </a:rPr>
            <a:t>Record Results</a:t>
          </a:r>
        </a:p>
      </dgm:t>
    </dgm:pt>
    <dgm:pt modelId="{06C7C968-3DE5-4583-9B7D-B6B7D619B365}" type="parTrans" cxnId="{F6B45973-19D0-4E4C-9026-EBD1F8CD18D7}">
      <dgm:prSet/>
      <dgm:spPr/>
      <dgm:t>
        <a:bodyPr/>
        <a:lstStyle/>
        <a:p>
          <a:endParaRPr lang="en-US"/>
        </a:p>
      </dgm:t>
    </dgm:pt>
    <dgm:pt modelId="{DF5A76B2-6D06-47B7-B69B-433662BF6413}" type="sibTrans" cxnId="{F6B45973-19D0-4E4C-9026-EBD1F8CD18D7}">
      <dgm:prSet/>
      <dgm:spPr/>
      <dgm:t>
        <a:bodyPr/>
        <a:lstStyle/>
        <a:p>
          <a:endParaRPr lang="en-US"/>
        </a:p>
      </dgm:t>
    </dgm:pt>
    <dgm:pt modelId="{771FC6C9-11DA-469D-86E8-4679EB967CF6}">
      <dgm:prSet custT="1"/>
      <dgm:spPr>
        <a:xfrm>
          <a:off x="612" y="1145474"/>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ln>
        <a:effectLst/>
      </dgm:spPr>
      <dgm:t>
        <a:bodyPr/>
        <a:lstStyle/>
        <a:p>
          <a:r>
            <a:rPr lang="en-US" sz="1800" dirty="0">
              <a:solidFill>
                <a:schemeClr val="tx1"/>
              </a:solidFill>
              <a:latin typeface="Century Gothic"/>
              <a:ea typeface="+mn-ea"/>
              <a:cs typeface="+mn-cs"/>
            </a:rPr>
            <a:t>Sample storage</a:t>
          </a:r>
        </a:p>
      </dgm:t>
    </dgm:pt>
    <dgm:pt modelId="{309225BF-637D-4347-99A8-2B967CA85E89}" type="parTrans" cxnId="{5DD8ABB1-8B2D-4C2D-9018-313E4984E177}">
      <dgm:prSet/>
      <dgm:spPr/>
      <dgm:t>
        <a:bodyPr/>
        <a:lstStyle/>
        <a:p>
          <a:endParaRPr lang="en-US"/>
        </a:p>
      </dgm:t>
    </dgm:pt>
    <dgm:pt modelId="{AD2F0ADC-F621-4A26-9D92-BA2C718789B1}" type="sibTrans" cxnId="{5DD8ABB1-8B2D-4C2D-9018-313E4984E177}">
      <dgm:prSet/>
      <dgm:spPr/>
      <dgm:t>
        <a:bodyPr/>
        <a:lstStyle/>
        <a:p>
          <a:endParaRPr lang="en-US"/>
        </a:p>
      </dgm:t>
    </dgm:pt>
    <dgm:pt modelId="{675DAEEB-05CA-406A-B098-AABA8F3DA479}">
      <dgm:prSet custT="1"/>
      <dgm:spPr>
        <a:xfrm>
          <a:off x="612" y="1145474"/>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ln>
        <a:effectLst/>
      </dgm:spPr>
      <dgm:t>
        <a:bodyPr/>
        <a:lstStyle/>
        <a:p>
          <a:r>
            <a:rPr lang="en-US" sz="1800" dirty="0">
              <a:solidFill>
                <a:schemeClr val="tx1"/>
              </a:solidFill>
              <a:latin typeface="Century Gothic"/>
              <a:ea typeface="+mn-ea"/>
              <a:cs typeface="+mn-cs"/>
            </a:rPr>
            <a:t>Test kit storage</a:t>
          </a:r>
        </a:p>
      </dgm:t>
    </dgm:pt>
    <dgm:pt modelId="{F5A3EA3C-9DAA-4A88-B716-0B7568B7D69B}" type="parTrans" cxnId="{2D8B54EE-B963-452E-8D74-EB57671C4790}">
      <dgm:prSet/>
      <dgm:spPr/>
      <dgm:t>
        <a:bodyPr/>
        <a:lstStyle/>
        <a:p>
          <a:endParaRPr lang="en-US"/>
        </a:p>
      </dgm:t>
    </dgm:pt>
    <dgm:pt modelId="{E063BB54-8480-4A3C-80F1-EC35D53FF157}" type="sibTrans" cxnId="{2D8B54EE-B963-452E-8D74-EB57671C4790}">
      <dgm:prSet/>
      <dgm:spPr/>
      <dgm:t>
        <a:bodyPr/>
        <a:lstStyle/>
        <a:p>
          <a:endParaRPr lang="en-US"/>
        </a:p>
      </dgm:t>
    </dgm:pt>
    <dgm:pt modelId="{C9DD777A-2A4C-489A-8DA1-D79CF6C0B817}">
      <dgm:prSet/>
      <dgm:spPr>
        <a:xfrm>
          <a:off x="3581402" y="754075"/>
          <a:ext cx="2127713" cy="846121"/>
        </a:xfrm>
        <a:prstGeom prst="roundRect">
          <a:avLst>
            <a:gd name="adj" fmla="val 10000"/>
          </a:avLst>
        </a:prstGeom>
        <a:solidFill>
          <a:srgbClr val="008000"/>
        </a:solidFill>
        <a:ln w="25400" cap="flat" cmpd="sng" algn="ctr">
          <a:solidFill>
            <a:sysClr val="windowText" lastClr="000000"/>
          </a:solidFill>
          <a:prstDash val="solid"/>
        </a:ln>
        <a:effectLst/>
      </dgm:spPr>
      <dgm:t>
        <a:bodyPr/>
        <a:lstStyle/>
        <a:p>
          <a:r>
            <a:rPr lang="en-US" b="1" dirty="0">
              <a:solidFill>
                <a:sysClr val="window" lastClr="FFFFFF"/>
              </a:solidFill>
              <a:latin typeface="Century Gothic"/>
              <a:ea typeface="+mn-ea"/>
              <a:cs typeface="+mn-cs"/>
            </a:rPr>
            <a:t>Testing</a:t>
          </a:r>
        </a:p>
      </dgm:t>
    </dgm:pt>
    <dgm:pt modelId="{791B59D5-D3D1-45C5-B256-0BB0EEF40DD3}" type="parTrans" cxnId="{D255B03F-DB4D-4CC1-AD57-857BACF983A9}">
      <dgm:prSet/>
      <dgm:spPr/>
      <dgm:t>
        <a:bodyPr/>
        <a:lstStyle/>
        <a:p>
          <a:endParaRPr lang="en-US"/>
        </a:p>
      </dgm:t>
    </dgm:pt>
    <dgm:pt modelId="{D137476D-4F75-4294-88E8-7B4C16DFDDBE}" type="sibTrans" cxnId="{D255B03F-DB4D-4CC1-AD57-857BACF983A9}">
      <dgm:prSet/>
      <dgm:spPr>
        <a:xfrm>
          <a:off x="4290706" y="139922"/>
          <a:ext cx="2858661" cy="2858661"/>
        </a:xfrm>
        <a:prstGeom prst="circularArrow">
          <a:avLst>
            <a:gd name="adj1" fmla="val 2596"/>
            <a:gd name="adj2" fmla="val 315263"/>
            <a:gd name="adj3" fmla="val 19964450"/>
            <a:gd name="adj4" fmla="val 13030734"/>
            <a:gd name="adj5" fmla="val 3028"/>
          </a:avLst>
        </a:prstGeom>
        <a:solidFill>
          <a:sysClr val="windowText" lastClr="000000"/>
        </a:solidFill>
        <a:ln>
          <a:solidFill>
            <a:sysClr val="windowText" lastClr="000000"/>
          </a:solidFill>
        </a:ln>
        <a:effectLst/>
      </dgm:spPr>
      <dgm:t>
        <a:bodyPr/>
        <a:lstStyle/>
        <a:p>
          <a:endParaRPr lang="en-US"/>
        </a:p>
      </dgm:t>
    </dgm:pt>
    <dgm:pt modelId="{62DF3EB9-5FAF-44F8-B9A7-AE34E765C6EC}">
      <dgm:prSet custT="1"/>
      <dgm:spPr>
        <a:xfrm>
          <a:off x="3013579" y="1140526"/>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ln>
        <a:effectLst/>
      </dgm:spPr>
      <dgm:t>
        <a:bodyPr/>
        <a:lstStyle/>
        <a:p>
          <a:r>
            <a:rPr lang="en-US" sz="1800" dirty="0">
              <a:solidFill>
                <a:schemeClr val="tx1"/>
              </a:solidFill>
              <a:latin typeface="Century Gothic"/>
              <a:ea typeface="+mn-ea"/>
              <a:cs typeface="+mn-cs"/>
            </a:rPr>
            <a:t>Follow testing procedures</a:t>
          </a:r>
        </a:p>
      </dgm:t>
    </dgm:pt>
    <dgm:pt modelId="{F03E5CC1-9EC9-4E8B-BDA3-74D02C87641D}" type="parTrans" cxnId="{53F44A40-6EBC-407F-9884-4736D3C05FBC}">
      <dgm:prSet/>
      <dgm:spPr/>
      <dgm:t>
        <a:bodyPr/>
        <a:lstStyle/>
        <a:p>
          <a:endParaRPr lang="en-US"/>
        </a:p>
      </dgm:t>
    </dgm:pt>
    <dgm:pt modelId="{365CD9EF-71FE-40BE-818B-77975ACB6072}" type="sibTrans" cxnId="{53F44A40-6EBC-407F-9884-4736D3C05FBC}">
      <dgm:prSet/>
      <dgm:spPr/>
      <dgm:t>
        <a:bodyPr/>
        <a:lstStyle/>
        <a:p>
          <a:endParaRPr lang="en-US"/>
        </a:p>
      </dgm:t>
    </dgm:pt>
    <dgm:pt modelId="{31223A95-3B94-4855-BEC3-7292882DB325}">
      <dgm:prSet custT="1"/>
      <dgm:spPr>
        <a:xfrm>
          <a:off x="3013579" y="1140526"/>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ln>
        <a:effectLst/>
      </dgm:spPr>
      <dgm:t>
        <a:bodyPr/>
        <a:lstStyle/>
        <a:p>
          <a:r>
            <a:rPr lang="en-US" sz="1800" dirty="0">
              <a:solidFill>
                <a:schemeClr val="tx1"/>
              </a:solidFill>
              <a:latin typeface="Century Gothic"/>
              <a:ea typeface="+mn-ea"/>
              <a:cs typeface="+mn-cs"/>
            </a:rPr>
            <a:t>Review </a:t>
          </a:r>
        </a:p>
      </dgm:t>
    </dgm:pt>
    <dgm:pt modelId="{33036E3C-33D2-4C39-8530-89E52B29ED29}" type="parTrans" cxnId="{E47C93E2-BDD3-41A7-8A6C-B063CC145B31}">
      <dgm:prSet/>
      <dgm:spPr/>
      <dgm:t>
        <a:bodyPr/>
        <a:lstStyle/>
        <a:p>
          <a:endParaRPr lang="en-US"/>
        </a:p>
      </dgm:t>
    </dgm:pt>
    <dgm:pt modelId="{E76F2223-1B75-4E43-812B-9B2FCCF6762F}" type="sibTrans" cxnId="{E47C93E2-BDD3-41A7-8A6C-B063CC145B31}">
      <dgm:prSet/>
      <dgm:spPr/>
      <dgm:t>
        <a:bodyPr/>
        <a:lstStyle/>
        <a:p>
          <a:endParaRPr lang="en-US"/>
        </a:p>
      </dgm:t>
    </dgm:pt>
    <dgm:pt modelId="{F3D9D445-02F9-43D3-8A8C-132C4F75B8F9}">
      <dgm:prSet custT="1"/>
      <dgm:spPr>
        <a:xfrm>
          <a:off x="3013579" y="1140526"/>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ln>
        <a:effectLst/>
      </dgm:spPr>
      <dgm:t>
        <a:bodyPr/>
        <a:lstStyle/>
        <a:p>
          <a:r>
            <a:rPr lang="en-US" sz="1800" dirty="0">
              <a:solidFill>
                <a:schemeClr val="tx1"/>
              </a:solidFill>
              <a:latin typeface="Century Gothic"/>
              <a:ea typeface="+mn-ea"/>
              <a:cs typeface="+mn-cs"/>
            </a:rPr>
            <a:t>Interpretation</a:t>
          </a:r>
        </a:p>
      </dgm:t>
    </dgm:pt>
    <dgm:pt modelId="{0E3CB98C-D2A1-419A-A934-74B80C6CA383}" type="parTrans" cxnId="{B9CC41FC-1FAB-487B-AAAE-F5F69C99E03B}">
      <dgm:prSet/>
      <dgm:spPr/>
      <dgm:t>
        <a:bodyPr/>
        <a:lstStyle/>
        <a:p>
          <a:endParaRPr lang="en-US"/>
        </a:p>
      </dgm:t>
    </dgm:pt>
    <dgm:pt modelId="{001D753C-90FB-4C64-93D0-37BD8BE911AD}" type="sibTrans" cxnId="{B9CC41FC-1FAB-487B-AAAE-F5F69C99E03B}">
      <dgm:prSet/>
      <dgm:spPr/>
      <dgm:t>
        <a:bodyPr/>
        <a:lstStyle/>
        <a:p>
          <a:endParaRPr lang="en-US"/>
        </a:p>
      </dgm:t>
    </dgm:pt>
    <dgm:pt modelId="{9062F7AA-43D4-4941-8957-56B6939FE9B2}">
      <dgm:prSet/>
      <dgm:spPr>
        <a:xfrm>
          <a:off x="6553197" y="3276601"/>
          <a:ext cx="2127713" cy="846121"/>
        </a:xfrm>
        <a:prstGeom prst="roundRect">
          <a:avLst>
            <a:gd name="adj" fmla="val 10000"/>
          </a:avLst>
        </a:prstGeom>
        <a:solidFill>
          <a:srgbClr val="C00000"/>
        </a:solidFill>
        <a:ln w="25400" cap="flat" cmpd="sng" algn="ctr">
          <a:solidFill>
            <a:sysClr val="windowText" lastClr="000000"/>
          </a:solidFill>
          <a:prstDash val="solid"/>
        </a:ln>
        <a:effectLst/>
      </dgm:spPr>
      <dgm:t>
        <a:bodyPr/>
        <a:lstStyle/>
        <a:p>
          <a:r>
            <a:rPr lang="en-US" b="1" dirty="0">
              <a:solidFill>
                <a:sysClr val="window" lastClr="FFFFFF"/>
              </a:solidFill>
              <a:latin typeface="Century Gothic"/>
              <a:ea typeface="+mn-ea"/>
              <a:cs typeface="+mn-cs"/>
            </a:rPr>
            <a:t>Post-Testing</a:t>
          </a:r>
        </a:p>
      </dgm:t>
    </dgm:pt>
    <dgm:pt modelId="{7CDA5D8A-6913-4363-97A7-DD86444DFCB3}" type="parTrans" cxnId="{B946D9C5-DD0E-4411-9E7C-FDCDBB1D0722}">
      <dgm:prSet/>
      <dgm:spPr/>
      <dgm:t>
        <a:bodyPr/>
        <a:lstStyle/>
        <a:p>
          <a:endParaRPr lang="en-US"/>
        </a:p>
      </dgm:t>
    </dgm:pt>
    <dgm:pt modelId="{2FEDCBEA-BDDC-4FAB-8D30-CBBF1468E64B}" type="sibTrans" cxnId="{B946D9C5-DD0E-4411-9E7C-FDCDBB1D0722}">
      <dgm:prSet/>
      <dgm:spPr/>
      <dgm:t>
        <a:bodyPr/>
        <a:lstStyle/>
        <a:p>
          <a:endParaRPr lang="en-US"/>
        </a:p>
      </dgm:t>
    </dgm:pt>
    <dgm:pt modelId="{DB9D0312-5291-4F55-A875-A7E8CB06417C}">
      <dgm:prSet/>
      <dgm:spPr>
        <a:xfrm>
          <a:off x="6026546" y="1145474"/>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ln>
        <a:effectLst/>
      </dgm:spPr>
      <dgm:t>
        <a:bodyPr/>
        <a:lstStyle/>
        <a:p>
          <a:r>
            <a:rPr lang="en-US" dirty="0">
              <a:solidFill>
                <a:schemeClr val="tx1"/>
              </a:solidFill>
              <a:latin typeface="Century Gothic"/>
              <a:ea typeface="+mn-ea"/>
              <a:cs typeface="+mn-cs"/>
            </a:rPr>
            <a:t>Proper disposal of waste</a:t>
          </a:r>
        </a:p>
      </dgm:t>
    </dgm:pt>
    <dgm:pt modelId="{85770FF7-B753-4D74-8981-CEB3B5A83129}" type="parTrans" cxnId="{DBD25177-1FA8-40EE-9A71-D08002E68F7D}">
      <dgm:prSet/>
      <dgm:spPr/>
      <dgm:t>
        <a:bodyPr/>
        <a:lstStyle/>
        <a:p>
          <a:endParaRPr lang="en-US"/>
        </a:p>
      </dgm:t>
    </dgm:pt>
    <dgm:pt modelId="{B7C3CDCA-02AE-4F35-8B6A-31B9AA194D60}" type="sibTrans" cxnId="{DBD25177-1FA8-40EE-9A71-D08002E68F7D}">
      <dgm:prSet/>
      <dgm:spPr/>
      <dgm:t>
        <a:bodyPr/>
        <a:lstStyle/>
        <a:p>
          <a:endParaRPr lang="en-US"/>
        </a:p>
      </dgm:t>
    </dgm:pt>
    <dgm:pt modelId="{F811D409-8522-4895-A748-E307955F2B55}">
      <dgm:prSet phldrT="[Text]"/>
      <dgm:spPr>
        <a:xfrm>
          <a:off x="6026546" y="1145474"/>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ln>
        <a:effectLst/>
      </dgm:spPr>
      <dgm:t>
        <a:bodyPr/>
        <a:lstStyle/>
        <a:p>
          <a:r>
            <a:rPr lang="en-US" dirty="0">
              <a:solidFill>
                <a:schemeClr val="tx1"/>
              </a:solidFill>
              <a:latin typeface="Century Gothic"/>
              <a:ea typeface="+mn-ea"/>
              <a:cs typeface="+mn-cs"/>
            </a:rPr>
            <a:t>Report Results</a:t>
          </a:r>
        </a:p>
      </dgm:t>
    </dgm:pt>
    <dgm:pt modelId="{3C331722-C06D-4B2E-B64C-96A02CB042C0}" type="parTrans" cxnId="{384F2FAB-A931-430D-9498-FB3517C3ABB9}">
      <dgm:prSet/>
      <dgm:spPr/>
      <dgm:t>
        <a:bodyPr/>
        <a:lstStyle/>
        <a:p>
          <a:endParaRPr lang="en-US"/>
        </a:p>
      </dgm:t>
    </dgm:pt>
    <dgm:pt modelId="{FED0C6A3-6CCE-4CDE-9E3A-E4D55ABF8B3E}" type="sibTrans" cxnId="{384F2FAB-A931-430D-9498-FB3517C3ABB9}">
      <dgm:prSet/>
      <dgm:spPr/>
      <dgm:t>
        <a:bodyPr/>
        <a:lstStyle/>
        <a:p>
          <a:endParaRPr lang="en-US"/>
        </a:p>
      </dgm:t>
    </dgm:pt>
    <dgm:pt modelId="{F96AC4CD-50DB-4834-BC00-7E45B6588E17}">
      <dgm:prSet/>
      <dgm:spPr>
        <a:xfrm>
          <a:off x="6026546" y="1145474"/>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ln>
        <a:effectLst/>
      </dgm:spPr>
      <dgm:t>
        <a:bodyPr/>
        <a:lstStyle/>
        <a:p>
          <a:r>
            <a:rPr lang="en-US" dirty="0">
              <a:solidFill>
                <a:schemeClr val="tx1"/>
              </a:solidFill>
              <a:latin typeface="Century Gothic"/>
              <a:ea typeface="+mn-ea"/>
              <a:cs typeface="+mn-cs"/>
            </a:rPr>
            <a:t>Properly store samples</a:t>
          </a:r>
        </a:p>
      </dgm:t>
    </dgm:pt>
    <dgm:pt modelId="{665095FD-89D9-49DE-8A31-7180C87C5DFD}" type="parTrans" cxnId="{406CC143-8B4D-4E93-837C-8471F50A5171}">
      <dgm:prSet/>
      <dgm:spPr/>
      <dgm:t>
        <a:bodyPr/>
        <a:lstStyle/>
        <a:p>
          <a:endParaRPr lang="en-US"/>
        </a:p>
      </dgm:t>
    </dgm:pt>
    <dgm:pt modelId="{70555654-F7BF-4687-9533-73957635A39B}" type="sibTrans" cxnId="{406CC143-8B4D-4E93-837C-8471F50A5171}">
      <dgm:prSet/>
      <dgm:spPr/>
      <dgm:t>
        <a:bodyPr/>
        <a:lstStyle/>
        <a:p>
          <a:endParaRPr lang="en-US"/>
        </a:p>
      </dgm:t>
    </dgm:pt>
    <dgm:pt modelId="{BFE6A7EE-8898-41FD-9BC9-0F8110CFF72D}">
      <dgm:prSet custT="1"/>
      <dgm:spPr>
        <a:xfrm>
          <a:off x="612" y="1145474"/>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ln>
        <a:effectLst/>
      </dgm:spPr>
      <dgm:t>
        <a:bodyPr/>
        <a:lstStyle/>
        <a:p>
          <a:r>
            <a:rPr lang="en-US" sz="1800" dirty="0">
              <a:solidFill>
                <a:schemeClr val="tx1"/>
              </a:solidFill>
              <a:latin typeface="Century Gothic"/>
              <a:ea typeface="+mn-ea"/>
              <a:cs typeface="+mn-cs"/>
            </a:rPr>
            <a:t>Sample transport</a:t>
          </a:r>
        </a:p>
      </dgm:t>
    </dgm:pt>
    <dgm:pt modelId="{072684CA-8781-428D-AE24-EF461E2E6AE1}" type="sibTrans" cxnId="{B69E641E-1E97-4746-B218-4821F5D6898B}">
      <dgm:prSet/>
      <dgm:spPr/>
      <dgm:t>
        <a:bodyPr/>
        <a:lstStyle/>
        <a:p>
          <a:endParaRPr lang="en-US"/>
        </a:p>
      </dgm:t>
    </dgm:pt>
    <dgm:pt modelId="{90F56F10-60C4-43D9-AE03-5B32F89E1B93}" type="parTrans" cxnId="{B69E641E-1E97-4746-B218-4821F5D6898B}">
      <dgm:prSet/>
      <dgm:spPr/>
      <dgm:t>
        <a:bodyPr/>
        <a:lstStyle/>
        <a:p>
          <a:endParaRPr lang="en-US"/>
        </a:p>
      </dgm:t>
    </dgm:pt>
    <dgm:pt modelId="{01D4C3DE-B599-4EE0-B44B-66D1CAF477B8}">
      <dgm:prSet custT="1"/>
      <dgm:spPr>
        <a:xfrm>
          <a:off x="612" y="1145474"/>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ln>
        <a:effectLst/>
      </dgm:spPr>
      <dgm:t>
        <a:bodyPr/>
        <a:lstStyle/>
        <a:p>
          <a:r>
            <a:rPr lang="en-US" sz="1800" dirty="0">
              <a:solidFill>
                <a:schemeClr val="tx1"/>
              </a:solidFill>
              <a:latin typeface="Century Gothic"/>
              <a:ea typeface="+mn-ea"/>
              <a:cs typeface="+mn-cs"/>
            </a:rPr>
            <a:t>PPE</a:t>
          </a:r>
        </a:p>
      </dgm:t>
    </dgm:pt>
    <dgm:pt modelId="{EC5AEEC2-0188-45BD-8CFA-85FE8F5AE035}" type="parTrans" cxnId="{B8DE601F-4D13-486A-B8DD-3362F136C4F5}">
      <dgm:prSet/>
      <dgm:spPr/>
      <dgm:t>
        <a:bodyPr/>
        <a:lstStyle/>
        <a:p>
          <a:endParaRPr lang="en-US"/>
        </a:p>
      </dgm:t>
    </dgm:pt>
    <dgm:pt modelId="{A4360346-7A65-4B63-9AA0-158EC259E479}" type="sibTrans" cxnId="{B8DE601F-4D13-486A-B8DD-3362F136C4F5}">
      <dgm:prSet/>
      <dgm:spPr/>
      <dgm:t>
        <a:bodyPr/>
        <a:lstStyle/>
        <a:p>
          <a:endParaRPr lang="en-US"/>
        </a:p>
      </dgm:t>
    </dgm:pt>
    <dgm:pt modelId="{2F12A2CA-DCA5-47CA-9D8E-F4240C46F587}" type="pres">
      <dgm:prSet presAssocID="{65F66570-EDB6-4CC8-9E62-75F8D604F621}" presName="Name0" presStyleCnt="0">
        <dgm:presLayoutVars>
          <dgm:dir/>
          <dgm:animLvl val="lvl"/>
          <dgm:resizeHandles val="exact"/>
        </dgm:presLayoutVars>
      </dgm:prSet>
      <dgm:spPr/>
    </dgm:pt>
    <dgm:pt modelId="{BF8ACBE0-3B24-43C6-8BE2-7F5E748B2CA9}" type="pres">
      <dgm:prSet presAssocID="{65F66570-EDB6-4CC8-9E62-75F8D604F621}" presName="tSp" presStyleCnt="0"/>
      <dgm:spPr/>
    </dgm:pt>
    <dgm:pt modelId="{9FB401D0-42E7-4205-80D4-76F854480AB8}" type="pres">
      <dgm:prSet presAssocID="{65F66570-EDB6-4CC8-9E62-75F8D604F621}" presName="bSp" presStyleCnt="0"/>
      <dgm:spPr/>
    </dgm:pt>
    <dgm:pt modelId="{CD3D0E18-F7AC-4425-81CD-4FD6110DD2A5}" type="pres">
      <dgm:prSet presAssocID="{65F66570-EDB6-4CC8-9E62-75F8D604F621}" presName="process" presStyleCnt="0"/>
      <dgm:spPr/>
    </dgm:pt>
    <dgm:pt modelId="{8C93CB4E-B22B-4DCF-A96E-51D87455A3CE}" type="pres">
      <dgm:prSet presAssocID="{EA72A9B8-916E-495F-A26E-22CFA450B5E8}" presName="composite1" presStyleCnt="0"/>
      <dgm:spPr/>
    </dgm:pt>
    <dgm:pt modelId="{225EDB0B-C7F3-49D1-A155-58DA0373ED30}" type="pres">
      <dgm:prSet presAssocID="{EA72A9B8-916E-495F-A26E-22CFA450B5E8}" presName="dummyNode1" presStyleLbl="node1" presStyleIdx="0" presStyleCnt="3"/>
      <dgm:spPr/>
    </dgm:pt>
    <dgm:pt modelId="{25ECE0B3-DD4F-4F15-97D1-52B68BEB747B}" type="pres">
      <dgm:prSet presAssocID="{EA72A9B8-916E-495F-A26E-22CFA450B5E8}" presName="childNode1" presStyleLbl="bgAcc1" presStyleIdx="0" presStyleCnt="3" custScaleY="135087">
        <dgm:presLayoutVars>
          <dgm:bulletEnabled val="1"/>
        </dgm:presLayoutVars>
      </dgm:prSet>
      <dgm:spPr/>
    </dgm:pt>
    <dgm:pt modelId="{5961BEB8-0447-4B24-812F-71C8F6223EB9}" type="pres">
      <dgm:prSet presAssocID="{EA72A9B8-916E-495F-A26E-22CFA450B5E8}" presName="childNode1tx" presStyleLbl="bgAcc1" presStyleIdx="0" presStyleCnt="3">
        <dgm:presLayoutVars>
          <dgm:bulletEnabled val="1"/>
        </dgm:presLayoutVars>
      </dgm:prSet>
      <dgm:spPr/>
    </dgm:pt>
    <dgm:pt modelId="{B260775E-72B7-4DB6-9000-99A7890C4469}" type="pres">
      <dgm:prSet presAssocID="{EA72A9B8-916E-495F-A26E-22CFA450B5E8}" presName="parentNode1" presStyleLbl="node1" presStyleIdx="0" presStyleCnt="3" custLinFactNeighborY="26666">
        <dgm:presLayoutVars>
          <dgm:chMax val="1"/>
          <dgm:bulletEnabled val="1"/>
        </dgm:presLayoutVars>
      </dgm:prSet>
      <dgm:spPr/>
    </dgm:pt>
    <dgm:pt modelId="{F264CF48-C02D-4450-911C-385C2F053DE7}" type="pres">
      <dgm:prSet presAssocID="{EA72A9B8-916E-495F-A26E-22CFA450B5E8}" presName="connSite1" presStyleCnt="0"/>
      <dgm:spPr/>
    </dgm:pt>
    <dgm:pt modelId="{719E0A96-E39F-47C3-8EA6-C18F86540A9E}" type="pres">
      <dgm:prSet presAssocID="{5FE2917C-1528-4103-B337-6C34A4E94C2A}" presName="Name9" presStyleLbl="sibTrans2D1" presStyleIdx="0" presStyleCnt="2"/>
      <dgm:spPr/>
    </dgm:pt>
    <dgm:pt modelId="{7EDF2E54-100A-4766-9AC9-A608D870F8D6}" type="pres">
      <dgm:prSet presAssocID="{C9DD777A-2A4C-489A-8DA1-D79CF6C0B817}" presName="composite2" presStyleCnt="0"/>
      <dgm:spPr/>
    </dgm:pt>
    <dgm:pt modelId="{5B2D369F-7C63-4332-9654-BF74CE87E963}" type="pres">
      <dgm:prSet presAssocID="{C9DD777A-2A4C-489A-8DA1-D79CF6C0B817}" presName="dummyNode2" presStyleLbl="node1" presStyleIdx="0" presStyleCnt="3"/>
      <dgm:spPr/>
    </dgm:pt>
    <dgm:pt modelId="{A4152ADA-F511-40A1-A1C1-1B02E5E871BB}" type="pres">
      <dgm:prSet presAssocID="{C9DD777A-2A4C-489A-8DA1-D79CF6C0B817}" presName="childNode2" presStyleLbl="bgAcc1" presStyleIdx="1" presStyleCnt="3" custScaleY="135087">
        <dgm:presLayoutVars>
          <dgm:bulletEnabled val="1"/>
        </dgm:presLayoutVars>
      </dgm:prSet>
      <dgm:spPr/>
    </dgm:pt>
    <dgm:pt modelId="{3FC867EE-E897-42D2-A25F-437F0EDF12B1}" type="pres">
      <dgm:prSet presAssocID="{C9DD777A-2A4C-489A-8DA1-D79CF6C0B817}" presName="childNode2tx" presStyleLbl="bgAcc1" presStyleIdx="1" presStyleCnt="3">
        <dgm:presLayoutVars>
          <dgm:bulletEnabled val="1"/>
        </dgm:presLayoutVars>
      </dgm:prSet>
      <dgm:spPr/>
    </dgm:pt>
    <dgm:pt modelId="{87DACB68-2EBB-4D97-BCF3-BFFA6CE8D6E0}" type="pres">
      <dgm:prSet presAssocID="{C9DD777A-2A4C-489A-8DA1-D79CF6C0B817}" presName="parentNode2" presStyleLbl="node1" presStyleIdx="1" presStyleCnt="3" custLinFactNeighborX="1687" custLinFactNeighborY="-36608">
        <dgm:presLayoutVars>
          <dgm:chMax val="0"/>
          <dgm:bulletEnabled val="1"/>
        </dgm:presLayoutVars>
      </dgm:prSet>
      <dgm:spPr/>
    </dgm:pt>
    <dgm:pt modelId="{248F0391-7C63-4E29-979A-5BFF0EF47786}" type="pres">
      <dgm:prSet presAssocID="{C9DD777A-2A4C-489A-8DA1-D79CF6C0B817}" presName="connSite2" presStyleCnt="0"/>
      <dgm:spPr/>
    </dgm:pt>
    <dgm:pt modelId="{66B13507-C288-429B-9B78-A7A9E7C4801A}" type="pres">
      <dgm:prSet presAssocID="{D137476D-4F75-4294-88E8-7B4C16DFDDBE}" presName="Name18" presStyleLbl="sibTrans2D1" presStyleIdx="1" presStyleCnt="2"/>
      <dgm:spPr/>
    </dgm:pt>
    <dgm:pt modelId="{251AC666-7A54-4DE9-B4E2-6E447AC2F106}" type="pres">
      <dgm:prSet presAssocID="{9062F7AA-43D4-4941-8957-56B6939FE9B2}" presName="composite1" presStyleCnt="0"/>
      <dgm:spPr/>
    </dgm:pt>
    <dgm:pt modelId="{6088CAE9-39B2-4F2C-B972-4EBADCE7B46F}" type="pres">
      <dgm:prSet presAssocID="{9062F7AA-43D4-4941-8957-56B6939FE9B2}" presName="dummyNode1" presStyleLbl="node1" presStyleIdx="1" presStyleCnt="3"/>
      <dgm:spPr/>
    </dgm:pt>
    <dgm:pt modelId="{A947FFB0-B5CD-4850-A2C5-8E0CAEBBEED0}" type="pres">
      <dgm:prSet presAssocID="{9062F7AA-43D4-4941-8957-56B6939FE9B2}" presName="childNode1" presStyleLbl="bgAcc1" presStyleIdx="2" presStyleCnt="3" custScaleY="135087">
        <dgm:presLayoutVars>
          <dgm:bulletEnabled val="1"/>
        </dgm:presLayoutVars>
      </dgm:prSet>
      <dgm:spPr/>
    </dgm:pt>
    <dgm:pt modelId="{F56D07B3-EA2A-4DFF-AB51-D0CC3F2AF643}" type="pres">
      <dgm:prSet presAssocID="{9062F7AA-43D4-4941-8957-56B6939FE9B2}" presName="childNode1tx" presStyleLbl="bgAcc1" presStyleIdx="2" presStyleCnt="3">
        <dgm:presLayoutVars>
          <dgm:bulletEnabled val="1"/>
        </dgm:presLayoutVars>
      </dgm:prSet>
      <dgm:spPr/>
    </dgm:pt>
    <dgm:pt modelId="{B3B590B6-3121-4CDC-B3FF-227A9BDE9090}" type="pres">
      <dgm:prSet presAssocID="{9062F7AA-43D4-4941-8957-56B6939FE9B2}" presName="parentNode1" presStyleLbl="node1" presStyleIdx="2" presStyleCnt="3" custLinFactNeighborX="-248" custLinFactNeighborY="27602">
        <dgm:presLayoutVars>
          <dgm:chMax val="1"/>
          <dgm:bulletEnabled val="1"/>
        </dgm:presLayoutVars>
      </dgm:prSet>
      <dgm:spPr/>
    </dgm:pt>
    <dgm:pt modelId="{FC0A2A12-CBF9-4CF7-9574-EDD8943E3548}" type="pres">
      <dgm:prSet presAssocID="{9062F7AA-43D4-4941-8957-56B6939FE9B2}" presName="connSite1" presStyleCnt="0"/>
      <dgm:spPr/>
    </dgm:pt>
  </dgm:ptLst>
  <dgm:cxnLst>
    <dgm:cxn modelId="{9F074C03-06B4-4EDF-B30D-4F199887C066}" type="presOf" srcId="{31223A95-3B94-4855-BEC3-7292882DB325}" destId="{A4152ADA-F511-40A1-A1C1-1B02E5E871BB}" srcOrd="0" destOrd="2" presId="urn:microsoft.com/office/officeart/2005/8/layout/hProcess4"/>
    <dgm:cxn modelId="{7EB80109-2E28-48C8-9F77-33D3A30AD00A}" type="presOf" srcId="{F811D409-8522-4895-A748-E307955F2B55}" destId="{A947FFB0-B5CD-4850-A2C5-8E0CAEBBEED0}" srcOrd="0" destOrd="1" presId="urn:microsoft.com/office/officeart/2005/8/layout/hProcess4"/>
    <dgm:cxn modelId="{A9494E0A-6B36-4C54-A7BD-C9324DF03B22}" type="presOf" srcId="{C9DD777A-2A4C-489A-8DA1-D79CF6C0B817}" destId="{87DACB68-2EBB-4D97-BCF3-BFFA6CE8D6E0}" srcOrd="0" destOrd="0" presId="urn:microsoft.com/office/officeart/2005/8/layout/hProcess4"/>
    <dgm:cxn modelId="{2E72FF0C-C071-4C4E-8681-5DA5ED8CD051}" type="presOf" srcId="{675DAEEB-05CA-406A-B098-AABA8F3DA479}" destId="{5961BEB8-0447-4B24-812F-71C8F6223EB9}" srcOrd="1" destOrd="3" presId="urn:microsoft.com/office/officeart/2005/8/layout/hProcess4"/>
    <dgm:cxn modelId="{A71CA00F-219C-4DD8-94EA-8962BFE2CDF6}" type="presOf" srcId="{31223A95-3B94-4855-BEC3-7292882DB325}" destId="{3FC867EE-E897-42D2-A25F-437F0EDF12B1}" srcOrd="1" destOrd="2" presId="urn:microsoft.com/office/officeart/2005/8/layout/hProcess4"/>
    <dgm:cxn modelId="{757D2810-107A-4791-A923-6288DA9C26B6}" type="presOf" srcId="{367BC9B2-A611-49C6-BFD3-E27F95063572}" destId="{5961BEB8-0447-4B24-812F-71C8F6223EB9}" srcOrd="1" destOrd="0" presId="urn:microsoft.com/office/officeart/2005/8/layout/hProcess4"/>
    <dgm:cxn modelId="{B69E641E-1E97-4746-B218-4821F5D6898B}" srcId="{EA72A9B8-916E-495F-A26E-22CFA450B5E8}" destId="{BFE6A7EE-8898-41FD-9BC9-0F8110CFF72D}" srcOrd="1" destOrd="0" parTransId="{90F56F10-60C4-43D9-AE03-5B32F89E1B93}" sibTransId="{072684CA-8781-428D-AE24-EF461E2E6AE1}"/>
    <dgm:cxn modelId="{B8DE601F-4D13-486A-B8DD-3362F136C4F5}" srcId="{EA72A9B8-916E-495F-A26E-22CFA450B5E8}" destId="{01D4C3DE-B599-4EE0-B44B-66D1CAF477B8}" srcOrd="4" destOrd="0" parTransId="{EC5AEEC2-0188-45BD-8CFA-85FE8F5AE035}" sibTransId="{A4360346-7A65-4B63-9AA0-158EC259E479}"/>
    <dgm:cxn modelId="{4708172B-1334-441A-979D-3D051F207479}" type="presOf" srcId="{9062F7AA-43D4-4941-8957-56B6939FE9B2}" destId="{B3B590B6-3121-4CDC-B3FF-227A9BDE9090}" srcOrd="0" destOrd="0" presId="urn:microsoft.com/office/officeart/2005/8/layout/hProcess4"/>
    <dgm:cxn modelId="{D255B03F-DB4D-4CC1-AD57-857BACF983A9}" srcId="{65F66570-EDB6-4CC8-9E62-75F8D604F621}" destId="{C9DD777A-2A4C-489A-8DA1-D79CF6C0B817}" srcOrd="1" destOrd="0" parTransId="{791B59D5-D3D1-45C5-B256-0BB0EEF40DD3}" sibTransId="{D137476D-4F75-4294-88E8-7B4C16DFDDBE}"/>
    <dgm:cxn modelId="{53F44A40-6EBC-407F-9884-4736D3C05FBC}" srcId="{C9DD777A-2A4C-489A-8DA1-D79CF6C0B817}" destId="{62DF3EB9-5FAF-44F8-B9A7-AE34E765C6EC}" srcOrd="1" destOrd="0" parTransId="{F03E5CC1-9EC9-4E8B-BDA3-74D02C87641D}" sibTransId="{365CD9EF-71FE-40BE-818B-77975ACB6072}"/>
    <dgm:cxn modelId="{67BECB40-A7CC-421D-BBAF-49882ED475C8}" type="presOf" srcId="{F811D409-8522-4895-A748-E307955F2B55}" destId="{F56D07B3-EA2A-4DFF-AB51-D0CC3F2AF643}" srcOrd="1" destOrd="1" presId="urn:microsoft.com/office/officeart/2005/8/layout/hProcess4"/>
    <dgm:cxn modelId="{FF97F940-8B3E-485D-8676-13221D735CFA}" type="presOf" srcId="{F96AC4CD-50DB-4834-BC00-7E45B6588E17}" destId="{A947FFB0-B5CD-4850-A2C5-8E0CAEBBEED0}" srcOrd="0" destOrd="3" presId="urn:microsoft.com/office/officeart/2005/8/layout/hProcess4"/>
    <dgm:cxn modelId="{82029963-381A-4A57-81F0-8CC0B77CC6B2}" type="presOf" srcId="{48390F41-8E08-465A-98AB-D013FBA670B0}" destId="{3FC867EE-E897-42D2-A25F-437F0EDF12B1}" srcOrd="1" destOrd="0" presId="urn:microsoft.com/office/officeart/2005/8/layout/hProcess4"/>
    <dgm:cxn modelId="{406CC143-8B4D-4E93-837C-8471F50A5171}" srcId="{9062F7AA-43D4-4941-8957-56B6939FE9B2}" destId="{F96AC4CD-50DB-4834-BC00-7E45B6588E17}" srcOrd="3" destOrd="0" parTransId="{665095FD-89D9-49DE-8A31-7180C87C5DFD}" sibTransId="{70555654-F7BF-4687-9533-73957635A39B}"/>
    <dgm:cxn modelId="{E63E0465-DCAF-42B2-9CDA-050DB30E3B01}" srcId="{65F66570-EDB6-4CC8-9E62-75F8D604F621}" destId="{EA72A9B8-916E-495F-A26E-22CFA450B5E8}" srcOrd="0" destOrd="0" parTransId="{A59D913D-37FE-4CD3-9531-8ABC72B47552}" sibTransId="{5FE2917C-1528-4103-B337-6C34A4E94C2A}"/>
    <dgm:cxn modelId="{69A0D245-54AB-4957-AB22-D3870FFABDC9}" type="presOf" srcId="{781317C3-57B1-41FB-AC80-7F4CB713D651}" destId="{F56D07B3-EA2A-4DFF-AB51-D0CC3F2AF643}" srcOrd="1" destOrd="0" presId="urn:microsoft.com/office/officeart/2005/8/layout/hProcess4"/>
    <dgm:cxn modelId="{3885DB47-1143-4AA8-BF3D-9C09203D06BB}" type="presOf" srcId="{367BC9B2-A611-49C6-BFD3-E27F95063572}" destId="{25ECE0B3-DD4F-4F15-97D1-52B68BEB747B}" srcOrd="0" destOrd="0" presId="urn:microsoft.com/office/officeart/2005/8/layout/hProcess4"/>
    <dgm:cxn modelId="{9B57CD68-D45D-46F4-9A9B-BD86D603CE4B}" type="presOf" srcId="{62DF3EB9-5FAF-44F8-B9A7-AE34E765C6EC}" destId="{3FC867EE-E897-42D2-A25F-437F0EDF12B1}" srcOrd="1" destOrd="1" presId="urn:microsoft.com/office/officeart/2005/8/layout/hProcess4"/>
    <dgm:cxn modelId="{F6B45973-19D0-4E4C-9026-EBD1F8CD18D7}" srcId="{9062F7AA-43D4-4941-8957-56B6939FE9B2}" destId="{781317C3-57B1-41FB-AC80-7F4CB713D651}" srcOrd="0" destOrd="0" parTransId="{06C7C968-3DE5-4583-9B7D-B6B7D619B365}" sibTransId="{DF5A76B2-6D06-47B7-B69B-433662BF6413}"/>
    <dgm:cxn modelId="{5B132F54-B3F5-4172-9198-FA0C79345DC7}" srcId="{C9DD777A-2A4C-489A-8DA1-D79CF6C0B817}" destId="{48390F41-8E08-465A-98AB-D013FBA670B0}" srcOrd="0" destOrd="0" parTransId="{53D08B90-35A0-4494-89B0-569AE9785700}" sibTransId="{F44D5D85-D475-4EC6-9655-521C088C3F5B}"/>
    <dgm:cxn modelId="{DBD25177-1FA8-40EE-9A71-D08002E68F7D}" srcId="{9062F7AA-43D4-4941-8957-56B6939FE9B2}" destId="{DB9D0312-5291-4F55-A875-A7E8CB06417C}" srcOrd="2" destOrd="0" parTransId="{85770FF7-B753-4D74-8981-CEB3B5A83129}" sibTransId="{B7C3CDCA-02AE-4F35-8B6A-31B9AA194D60}"/>
    <dgm:cxn modelId="{C1912E59-0042-4B2F-B842-E6E70EAFC244}" type="presOf" srcId="{F3D9D445-02F9-43D3-8A8C-132C4F75B8F9}" destId="{A4152ADA-F511-40A1-A1C1-1B02E5E871BB}" srcOrd="0" destOrd="3" presId="urn:microsoft.com/office/officeart/2005/8/layout/hProcess4"/>
    <dgm:cxn modelId="{CA16457C-BB6B-4616-8ACB-BBE79566EB69}" type="presOf" srcId="{D137476D-4F75-4294-88E8-7B4C16DFDDBE}" destId="{66B13507-C288-429B-9B78-A7A9E7C4801A}" srcOrd="0" destOrd="0" presId="urn:microsoft.com/office/officeart/2005/8/layout/hProcess4"/>
    <dgm:cxn modelId="{992A6A7F-EBA7-4DA4-8324-CDF5EC117FB1}" srcId="{EA72A9B8-916E-495F-A26E-22CFA450B5E8}" destId="{367BC9B2-A611-49C6-BFD3-E27F95063572}" srcOrd="0" destOrd="0" parTransId="{D20EB1FE-3A3A-40E0-8309-A4203C10B73F}" sibTransId="{60C1C9D3-D705-4ACA-92BD-DE98109EB3C5}"/>
    <dgm:cxn modelId="{3D1D2C90-3B3E-4165-A37E-BD5D23049B65}" type="presOf" srcId="{675DAEEB-05CA-406A-B098-AABA8F3DA479}" destId="{25ECE0B3-DD4F-4F15-97D1-52B68BEB747B}" srcOrd="0" destOrd="3" presId="urn:microsoft.com/office/officeart/2005/8/layout/hProcess4"/>
    <dgm:cxn modelId="{8694D894-9103-46BF-8470-1381DF96675F}" type="presOf" srcId="{771FC6C9-11DA-469D-86E8-4679EB967CF6}" destId="{25ECE0B3-DD4F-4F15-97D1-52B68BEB747B}" srcOrd="0" destOrd="2" presId="urn:microsoft.com/office/officeart/2005/8/layout/hProcess4"/>
    <dgm:cxn modelId="{6C007895-31CF-40C7-B6BD-35AEA0815D5C}" type="presOf" srcId="{EA72A9B8-916E-495F-A26E-22CFA450B5E8}" destId="{B260775E-72B7-4DB6-9000-99A7890C4469}" srcOrd="0" destOrd="0" presId="urn:microsoft.com/office/officeart/2005/8/layout/hProcess4"/>
    <dgm:cxn modelId="{C14F929C-0128-478D-AE6C-82B80FD78407}" type="presOf" srcId="{DB9D0312-5291-4F55-A875-A7E8CB06417C}" destId="{F56D07B3-EA2A-4DFF-AB51-D0CC3F2AF643}" srcOrd="1" destOrd="2" presId="urn:microsoft.com/office/officeart/2005/8/layout/hProcess4"/>
    <dgm:cxn modelId="{0521E6A0-3BA6-4FB1-BC28-CC9F577C687D}" type="presOf" srcId="{771FC6C9-11DA-469D-86E8-4679EB967CF6}" destId="{5961BEB8-0447-4B24-812F-71C8F6223EB9}" srcOrd="1" destOrd="2" presId="urn:microsoft.com/office/officeart/2005/8/layout/hProcess4"/>
    <dgm:cxn modelId="{DA0818A8-CE35-4CA1-A360-9EA6D7DD21BE}" type="presOf" srcId="{781317C3-57B1-41FB-AC80-7F4CB713D651}" destId="{A947FFB0-B5CD-4850-A2C5-8E0CAEBBEED0}" srcOrd="0" destOrd="0" presId="urn:microsoft.com/office/officeart/2005/8/layout/hProcess4"/>
    <dgm:cxn modelId="{384F2FAB-A931-430D-9498-FB3517C3ABB9}" srcId="{9062F7AA-43D4-4941-8957-56B6939FE9B2}" destId="{F811D409-8522-4895-A748-E307955F2B55}" srcOrd="1" destOrd="0" parTransId="{3C331722-C06D-4B2E-B64C-96A02CB042C0}" sibTransId="{FED0C6A3-6CCE-4CDE-9E3A-E4D55ABF8B3E}"/>
    <dgm:cxn modelId="{E8E820AE-0673-4079-BBB1-DB41E2774897}" type="presOf" srcId="{62DF3EB9-5FAF-44F8-B9A7-AE34E765C6EC}" destId="{A4152ADA-F511-40A1-A1C1-1B02E5E871BB}" srcOrd="0" destOrd="1" presId="urn:microsoft.com/office/officeart/2005/8/layout/hProcess4"/>
    <dgm:cxn modelId="{5DD8ABB1-8B2D-4C2D-9018-313E4984E177}" srcId="{EA72A9B8-916E-495F-A26E-22CFA450B5E8}" destId="{771FC6C9-11DA-469D-86E8-4679EB967CF6}" srcOrd="2" destOrd="0" parTransId="{309225BF-637D-4347-99A8-2B967CA85E89}" sibTransId="{AD2F0ADC-F621-4A26-9D92-BA2C718789B1}"/>
    <dgm:cxn modelId="{C3E706B8-2CA6-4E00-B71E-A4698E033ED6}" type="presOf" srcId="{DB9D0312-5291-4F55-A875-A7E8CB06417C}" destId="{A947FFB0-B5CD-4850-A2C5-8E0CAEBBEED0}" srcOrd="0" destOrd="2" presId="urn:microsoft.com/office/officeart/2005/8/layout/hProcess4"/>
    <dgm:cxn modelId="{B946D9C5-DD0E-4411-9E7C-FDCDBB1D0722}" srcId="{65F66570-EDB6-4CC8-9E62-75F8D604F621}" destId="{9062F7AA-43D4-4941-8957-56B6939FE9B2}" srcOrd="2" destOrd="0" parTransId="{7CDA5D8A-6913-4363-97A7-DD86444DFCB3}" sibTransId="{2FEDCBEA-BDDC-4FAB-8D30-CBBF1468E64B}"/>
    <dgm:cxn modelId="{AB257BCC-F1AB-4111-A507-C8112506EB69}" type="presOf" srcId="{BFE6A7EE-8898-41FD-9BC9-0F8110CFF72D}" destId="{25ECE0B3-DD4F-4F15-97D1-52B68BEB747B}" srcOrd="0" destOrd="1" presId="urn:microsoft.com/office/officeart/2005/8/layout/hProcess4"/>
    <dgm:cxn modelId="{851066E1-43C3-4CC0-BA02-9B466105F965}" type="presOf" srcId="{65F66570-EDB6-4CC8-9E62-75F8D604F621}" destId="{2F12A2CA-DCA5-47CA-9D8E-F4240C46F587}" srcOrd="0" destOrd="0" presId="urn:microsoft.com/office/officeart/2005/8/layout/hProcess4"/>
    <dgm:cxn modelId="{E47C93E2-BDD3-41A7-8A6C-B063CC145B31}" srcId="{C9DD777A-2A4C-489A-8DA1-D79CF6C0B817}" destId="{31223A95-3B94-4855-BEC3-7292882DB325}" srcOrd="2" destOrd="0" parTransId="{33036E3C-33D2-4C39-8530-89E52B29ED29}" sibTransId="{E76F2223-1B75-4E43-812B-9B2FCCF6762F}"/>
    <dgm:cxn modelId="{2683D5E2-E3CD-416B-9910-12686283D0EB}" type="presOf" srcId="{01D4C3DE-B599-4EE0-B44B-66D1CAF477B8}" destId="{25ECE0B3-DD4F-4F15-97D1-52B68BEB747B}" srcOrd="0" destOrd="4" presId="urn:microsoft.com/office/officeart/2005/8/layout/hProcess4"/>
    <dgm:cxn modelId="{92B384EA-D3A1-401B-88A1-211390FCB329}" type="presOf" srcId="{01D4C3DE-B599-4EE0-B44B-66D1CAF477B8}" destId="{5961BEB8-0447-4B24-812F-71C8F6223EB9}" srcOrd="1" destOrd="4" presId="urn:microsoft.com/office/officeart/2005/8/layout/hProcess4"/>
    <dgm:cxn modelId="{2D8B54EE-B963-452E-8D74-EB57671C4790}" srcId="{EA72A9B8-916E-495F-A26E-22CFA450B5E8}" destId="{675DAEEB-05CA-406A-B098-AABA8F3DA479}" srcOrd="3" destOrd="0" parTransId="{F5A3EA3C-9DAA-4A88-B716-0B7568B7D69B}" sibTransId="{E063BB54-8480-4A3C-80F1-EC35D53FF157}"/>
    <dgm:cxn modelId="{FD8B68F5-3599-4FEC-9B06-42CDE8EF1E9F}" type="presOf" srcId="{F3D9D445-02F9-43D3-8A8C-132C4F75B8F9}" destId="{3FC867EE-E897-42D2-A25F-437F0EDF12B1}" srcOrd="1" destOrd="3" presId="urn:microsoft.com/office/officeart/2005/8/layout/hProcess4"/>
    <dgm:cxn modelId="{9EAF28F7-4E86-4894-AF31-D76478F6A719}" type="presOf" srcId="{BFE6A7EE-8898-41FD-9BC9-0F8110CFF72D}" destId="{5961BEB8-0447-4B24-812F-71C8F6223EB9}" srcOrd="1" destOrd="1" presId="urn:microsoft.com/office/officeart/2005/8/layout/hProcess4"/>
    <dgm:cxn modelId="{B9CC41FC-1FAB-487B-AAAE-F5F69C99E03B}" srcId="{C9DD777A-2A4C-489A-8DA1-D79CF6C0B817}" destId="{F3D9D445-02F9-43D3-8A8C-132C4F75B8F9}" srcOrd="3" destOrd="0" parTransId="{0E3CB98C-D2A1-419A-A934-74B80C6CA383}" sibTransId="{001D753C-90FB-4C64-93D0-37BD8BE911AD}"/>
    <dgm:cxn modelId="{82693BFE-EC87-4441-9D13-DEA5256BAF54}" type="presOf" srcId="{F96AC4CD-50DB-4834-BC00-7E45B6588E17}" destId="{F56D07B3-EA2A-4DFF-AB51-D0CC3F2AF643}" srcOrd="1" destOrd="3" presId="urn:microsoft.com/office/officeart/2005/8/layout/hProcess4"/>
    <dgm:cxn modelId="{70C773FE-E354-42B8-85CA-551A673BA2A7}" type="presOf" srcId="{5FE2917C-1528-4103-B337-6C34A4E94C2A}" destId="{719E0A96-E39F-47C3-8EA6-C18F86540A9E}" srcOrd="0" destOrd="0" presId="urn:microsoft.com/office/officeart/2005/8/layout/hProcess4"/>
    <dgm:cxn modelId="{3039C1FE-9B01-4512-AB6C-1227345A40DA}" type="presOf" srcId="{48390F41-8E08-465A-98AB-D013FBA670B0}" destId="{A4152ADA-F511-40A1-A1C1-1B02E5E871BB}" srcOrd="0" destOrd="0" presId="urn:microsoft.com/office/officeart/2005/8/layout/hProcess4"/>
    <dgm:cxn modelId="{AFC010DF-1E74-476D-B405-3B961E8FFD4F}" type="presParOf" srcId="{2F12A2CA-DCA5-47CA-9D8E-F4240C46F587}" destId="{BF8ACBE0-3B24-43C6-8BE2-7F5E748B2CA9}" srcOrd="0" destOrd="0" presId="urn:microsoft.com/office/officeart/2005/8/layout/hProcess4"/>
    <dgm:cxn modelId="{09BE5BAE-B910-4DA3-A2C9-F9F3BCF0BB46}" type="presParOf" srcId="{2F12A2CA-DCA5-47CA-9D8E-F4240C46F587}" destId="{9FB401D0-42E7-4205-80D4-76F854480AB8}" srcOrd="1" destOrd="0" presId="urn:microsoft.com/office/officeart/2005/8/layout/hProcess4"/>
    <dgm:cxn modelId="{664C805F-8982-4502-91E0-524060460C7E}" type="presParOf" srcId="{2F12A2CA-DCA5-47CA-9D8E-F4240C46F587}" destId="{CD3D0E18-F7AC-4425-81CD-4FD6110DD2A5}" srcOrd="2" destOrd="0" presId="urn:microsoft.com/office/officeart/2005/8/layout/hProcess4"/>
    <dgm:cxn modelId="{2D9BF0E0-DB7D-4251-9FAE-FA82CB62F526}" type="presParOf" srcId="{CD3D0E18-F7AC-4425-81CD-4FD6110DD2A5}" destId="{8C93CB4E-B22B-4DCF-A96E-51D87455A3CE}" srcOrd="0" destOrd="0" presId="urn:microsoft.com/office/officeart/2005/8/layout/hProcess4"/>
    <dgm:cxn modelId="{4BDBE9F9-E690-4F67-B1DE-E58EB9B1ECA1}" type="presParOf" srcId="{8C93CB4E-B22B-4DCF-A96E-51D87455A3CE}" destId="{225EDB0B-C7F3-49D1-A155-58DA0373ED30}" srcOrd="0" destOrd="0" presId="urn:microsoft.com/office/officeart/2005/8/layout/hProcess4"/>
    <dgm:cxn modelId="{2567434C-9B5C-4B86-AC33-52BAB2094F28}" type="presParOf" srcId="{8C93CB4E-B22B-4DCF-A96E-51D87455A3CE}" destId="{25ECE0B3-DD4F-4F15-97D1-52B68BEB747B}" srcOrd="1" destOrd="0" presId="urn:microsoft.com/office/officeart/2005/8/layout/hProcess4"/>
    <dgm:cxn modelId="{420E3496-67F8-4576-B4E2-B88B55C9CD51}" type="presParOf" srcId="{8C93CB4E-B22B-4DCF-A96E-51D87455A3CE}" destId="{5961BEB8-0447-4B24-812F-71C8F6223EB9}" srcOrd="2" destOrd="0" presId="urn:microsoft.com/office/officeart/2005/8/layout/hProcess4"/>
    <dgm:cxn modelId="{5BB2DBBF-8EB8-4D4E-B7BF-CE20416147F7}" type="presParOf" srcId="{8C93CB4E-B22B-4DCF-A96E-51D87455A3CE}" destId="{B260775E-72B7-4DB6-9000-99A7890C4469}" srcOrd="3" destOrd="0" presId="urn:microsoft.com/office/officeart/2005/8/layout/hProcess4"/>
    <dgm:cxn modelId="{E7117356-749B-411E-8152-72D25D67BB5A}" type="presParOf" srcId="{8C93CB4E-B22B-4DCF-A96E-51D87455A3CE}" destId="{F264CF48-C02D-4450-911C-385C2F053DE7}" srcOrd="4" destOrd="0" presId="urn:microsoft.com/office/officeart/2005/8/layout/hProcess4"/>
    <dgm:cxn modelId="{3477C838-31E6-4E24-8406-E68C3E54AB7D}" type="presParOf" srcId="{CD3D0E18-F7AC-4425-81CD-4FD6110DD2A5}" destId="{719E0A96-E39F-47C3-8EA6-C18F86540A9E}" srcOrd="1" destOrd="0" presId="urn:microsoft.com/office/officeart/2005/8/layout/hProcess4"/>
    <dgm:cxn modelId="{F802B299-CC37-4945-BBBE-277C0097F12E}" type="presParOf" srcId="{CD3D0E18-F7AC-4425-81CD-4FD6110DD2A5}" destId="{7EDF2E54-100A-4766-9AC9-A608D870F8D6}" srcOrd="2" destOrd="0" presId="urn:microsoft.com/office/officeart/2005/8/layout/hProcess4"/>
    <dgm:cxn modelId="{E60BD030-93F6-44BD-ABED-026DE1A7FE3B}" type="presParOf" srcId="{7EDF2E54-100A-4766-9AC9-A608D870F8D6}" destId="{5B2D369F-7C63-4332-9654-BF74CE87E963}" srcOrd="0" destOrd="0" presId="urn:microsoft.com/office/officeart/2005/8/layout/hProcess4"/>
    <dgm:cxn modelId="{93A8923C-4B63-47D6-AA39-A1688328788D}" type="presParOf" srcId="{7EDF2E54-100A-4766-9AC9-A608D870F8D6}" destId="{A4152ADA-F511-40A1-A1C1-1B02E5E871BB}" srcOrd="1" destOrd="0" presId="urn:microsoft.com/office/officeart/2005/8/layout/hProcess4"/>
    <dgm:cxn modelId="{7ECFA6D0-E26D-4A43-A557-53A2D9B077E6}" type="presParOf" srcId="{7EDF2E54-100A-4766-9AC9-A608D870F8D6}" destId="{3FC867EE-E897-42D2-A25F-437F0EDF12B1}" srcOrd="2" destOrd="0" presId="urn:microsoft.com/office/officeart/2005/8/layout/hProcess4"/>
    <dgm:cxn modelId="{DAF6DF63-F802-460D-847E-84674408F920}" type="presParOf" srcId="{7EDF2E54-100A-4766-9AC9-A608D870F8D6}" destId="{87DACB68-2EBB-4D97-BCF3-BFFA6CE8D6E0}" srcOrd="3" destOrd="0" presId="urn:microsoft.com/office/officeart/2005/8/layout/hProcess4"/>
    <dgm:cxn modelId="{2E39891E-CC3D-4B4D-8077-E18295AF67FE}" type="presParOf" srcId="{7EDF2E54-100A-4766-9AC9-A608D870F8D6}" destId="{248F0391-7C63-4E29-979A-5BFF0EF47786}" srcOrd="4" destOrd="0" presId="urn:microsoft.com/office/officeart/2005/8/layout/hProcess4"/>
    <dgm:cxn modelId="{A38BE6B9-3FD2-4892-81C5-6D0241A19D60}" type="presParOf" srcId="{CD3D0E18-F7AC-4425-81CD-4FD6110DD2A5}" destId="{66B13507-C288-429B-9B78-A7A9E7C4801A}" srcOrd="3" destOrd="0" presId="urn:microsoft.com/office/officeart/2005/8/layout/hProcess4"/>
    <dgm:cxn modelId="{30D54DD5-4198-457E-AF76-19B392519F9A}" type="presParOf" srcId="{CD3D0E18-F7AC-4425-81CD-4FD6110DD2A5}" destId="{251AC666-7A54-4DE9-B4E2-6E447AC2F106}" srcOrd="4" destOrd="0" presId="urn:microsoft.com/office/officeart/2005/8/layout/hProcess4"/>
    <dgm:cxn modelId="{E1BFEB31-BB6A-489D-9768-C7030A0435AB}" type="presParOf" srcId="{251AC666-7A54-4DE9-B4E2-6E447AC2F106}" destId="{6088CAE9-39B2-4F2C-B972-4EBADCE7B46F}" srcOrd="0" destOrd="0" presId="urn:microsoft.com/office/officeart/2005/8/layout/hProcess4"/>
    <dgm:cxn modelId="{BF507395-1263-4758-BC53-F14A9830AB1D}" type="presParOf" srcId="{251AC666-7A54-4DE9-B4E2-6E447AC2F106}" destId="{A947FFB0-B5CD-4850-A2C5-8E0CAEBBEED0}" srcOrd="1" destOrd="0" presId="urn:microsoft.com/office/officeart/2005/8/layout/hProcess4"/>
    <dgm:cxn modelId="{B6357F6A-1658-4F1F-BAF6-F1FD69AE1AA1}" type="presParOf" srcId="{251AC666-7A54-4DE9-B4E2-6E447AC2F106}" destId="{F56D07B3-EA2A-4DFF-AB51-D0CC3F2AF643}" srcOrd="2" destOrd="0" presId="urn:microsoft.com/office/officeart/2005/8/layout/hProcess4"/>
    <dgm:cxn modelId="{C1C81477-B871-4373-BF4F-B71B1E43774D}" type="presParOf" srcId="{251AC666-7A54-4DE9-B4E2-6E447AC2F106}" destId="{B3B590B6-3121-4CDC-B3FF-227A9BDE9090}" srcOrd="3" destOrd="0" presId="urn:microsoft.com/office/officeart/2005/8/layout/hProcess4"/>
    <dgm:cxn modelId="{05F3AC22-9E1B-4CC3-8939-1A7DB1C0FC37}" type="presParOf" srcId="{251AC666-7A54-4DE9-B4E2-6E447AC2F106}" destId="{FC0A2A12-CBF9-4CF7-9574-EDD8943E354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6F2FB9-141B-4434-9BCE-5693A041FD72}"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D0A9F021-B9C7-4B03-A09D-5199F76F75B4}">
      <dgm:prSet phldrT="[Text]"/>
      <dgm:spPr/>
      <dgm:t>
        <a:bodyPr/>
        <a:lstStyle/>
        <a:p>
          <a:r>
            <a:rPr lang="en-US" dirty="0"/>
            <a:t>Ensure all test kits are stored properly</a:t>
          </a:r>
        </a:p>
      </dgm:t>
    </dgm:pt>
    <dgm:pt modelId="{5DCE5620-4EFD-47E0-8E92-D8A56A6AC971}" type="parTrans" cxnId="{9E4CB345-5A6E-4332-BBAC-9295706AF347}">
      <dgm:prSet/>
      <dgm:spPr/>
      <dgm:t>
        <a:bodyPr/>
        <a:lstStyle/>
        <a:p>
          <a:endParaRPr lang="en-US"/>
        </a:p>
      </dgm:t>
    </dgm:pt>
    <dgm:pt modelId="{C562240D-7D27-42F9-AD1A-872A4C644BFD}" type="sibTrans" cxnId="{9E4CB345-5A6E-4332-BBAC-9295706AF347}">
      <dgm:prSet/>
      <dgm:spPr/>
      <dgm:t>
        <a:bodyPr/>
        <a:lstStyle/>
        <a:p>
          <a:endParaRPr lang="en-US"/>
        </a:p>
      </dgm:t>
    </dgm:pt>
    <dgm:pt modelId="{EAFC8F5B-3BE6-4699-BAC1-6E5E8A177786}">
      <dgm:prSet/>
      <dgm:spPr/>
      <dgm:t>
        <a:bodyPr/>
        <a:lstStyle/>
        <a:p>
          <a:r>
            <a:rPr lang="en-US"/>
            <a:t>Review testing procedures</a:t>
          </a:r>
          <a:endParaRPr lang="en-US" dirty="0"/>
        </a:p>
      </dgm:t>
    </dgm:pt>
    <dgm:pt modelId="{730FDCC8-3810-41E0-B734-9DF174D19007}" type="parTrans" cxnId="{96C7C2DB-42D8-47D1-9D51-E743254A23B4}">
      <dgm:prSet/>
      <dgm:spPr/>
      <dgm:t>
        <a:bodyPr/>
        <a:lstStyle/>
        <a:p>
          <a:endParaRPr lang="en-US"/>
        </a:p>
      </dgm:t>
    </dgm:pt>
    <dgm:pt modelId="{2552706D-5C54-445B-83AC-CC21D970A2DB}" type="sibTrans" cxnId="{96C7C2DB-42D8-47D1-9D51-E743254A23B4}">
      <dgm:prSet/>
      <dgm:spPr/>
      <dgm:t>
        <a:bodyPr/>
        <a:lstStyle/>
        <a:p>
          <a:endParaRPr lang="en-US"/>
        </a:p>
      </dgm:t>
    </dgm:pt>
    <dgm:pt modelId="{0C6BCBAF-E220-4377-B5E0-8E9E2231E36D}">
      <dgm:prSet/>
      <dgm:spPr/>
      <dgm:t>
        <a:bodyPr/>
        <a:lstStyle/>
        <a:p>
          <a:r>
            <a:rPr lang="en-US"/>
            <a:t>Record kit lot number and expiration date in Result and QC forms</a:t>
          </a:r>
          <a:endParaRPr lang="en-US" dirty="0"/>
        </a:p>
      </dgm:t>
    </dgm:pt>
    <dgm:pt modelId="{5A405A68-4A8D-42F9-B8DB-6FBCED4635D4}" type="parTrans" cxnId="{B88A6738-81AE-4B9F-96E6-9E6783BA7389}">
      <dgm:prSet/>
      <dgm:spPr/>
      <dgm:t>
        <a:bodyPr/>
        <a:lstStyle/>
        <a:p>
          <a:endParaRPr lang="en-US"/>
        </a:p>
      </dgm:t>
    </dgm:pt>
    <dgm:pt modelId="{E15DD258-A726-4DF3-9E20-88FABE51B971}" type="sibTrans" cxnId="{B88A6738-81AE-4B9F-96E6-9E6783BA7389}">
      <dgm:prSet/>
      <dgm:spPr/>
      <dgm:t>
        <a:bodyPr/>
        <a:lstStyle/>
        <a:p>
          <a:endParaRPr lang="en-US"/>
        </a:p>
      </dgm:t>
    </dgm:pt>
    <dgm:pt modelId="{DD98ADC3-C992-4ADB-87C5-CA64492C5393}">
      <dgm:prSet/>
      <dgm:spPr/>
      <dgm:t>
        <a:bodyPr/>
        <a:lstStyle/>
        <a:p>
          <a:r>
            <a:rPr lang="en-US"/>
            <a:t>Label test device</a:t>
          </a:r>
          <a:endParaRPr lang="en-US" dirty="0"/>
        </a:p>
      </dgm:t>
    </dgm:pt>
    <dgm:pt modelId="{8616BACC-B606-4753-AB78-52CB4CC64160}" type="parTrans" cxnId="{2B410453-031F-4C80-929D-5CE9967A2ED7}">
      <dgm:prSet/>
      <dgm:spPr/>
      <dgm:t>
        <a:bodyPr/>
        <a:lstStyle/>
        <a:p>
          <a:endParaRPr lang="en-US"/>
        </a:p>
      </dgm:t>
    </dgm:pt>
    <dgm:pt modelId="{90328F07-A32F-4B34-80BD-666EECBF12CE}" type="sibTrans" cxnId="{2B410453-031F-4C80-929D-5CE9967A2ED7}">
      <dgm:prSet/>
      <dgm:spPr/>
      <dgm:t>
        <a:bodyPr/>
        <a:lstStyle/>
        <a:p>
          <a:endParaRPr lang="en-US"/>
        </a:p>
      </dgm:t>
    </dgm:pt>
    <dgm:pt modelId="{434104DF-C832-47C1-82A7-8C8AC1E009FD}">
      <dgm:prSet/>
      <dgm:spPr/>
      <dgm:t>
        <a:bodyPr/>
        <a:lstStyle/>
        <a:p>
          <a:r>
            <a:rPr lang="en-US"/>
            <a:t>Ensure proper specimen collection, transport and storage</a:t>
          </a:r>
          <a:endParaRPr lang="en-US" dirty="0"/>
        </a:p>
      </dgm:t>
    </dgm:pt>
    <dgm:pt modelId="{0B1B1F19-A1D1-480F-8111-2F9D43443219}" type="parTrans" cxnId="{61981EC2-668E-46C9-AE6B-151D116314EA}">
      <dgm:prSet/>
      <dgm:spPr/>
      <dgm:t>
        <a:bodyPr/>
        <a:lstStyle/>
        <a:p>
          <a:endParaRPr lang="en-US"/>
        </a:p>
      </dgm:t>
    </dgm:pt>
    <dgm:pt modelId="{67CBEB48-37C5-44F9-8A40-5DEE7432A248}" type="sibTrans" cxnId="{61981EC2-668E-46C9-AE6B-151D116314EA}">
      <dgm:prSet/>
      <dgm:spPr/>
      <dgm:t>
        <a:bodyPr/>
        <a:lstStyle/>
        <a:p>
          <a:endParaRPr lang="en-US"/>
        </a:p>
      </dgm:t>
    </dgm:pt>
    <dgm:pt modelId="{EB95C22E-488E-4FA9-8C41-B46D59F0A3D0}">
      <dgm:prSet/>
      <dgm:spPr/>
      <dgm:t>
        <a:bodyPr/>
        <a:lstStyle/>
        <a:p>
          <a:r>
            <a:rPr lang="en-US"/>
            <a:t>Check inventory and expiration dates</a:t>
          </a:r>
          <a:endParaRPr lang="en-US" dirty="0"/>
        </a:p>
      </dgm:t>
    </dgm:pt>
    <dgm:pt modelId="{DE3ED9C1-2A51-42F1-8264-11DE36DD9BE4}" type="parTrans" cxnId="{8021A21B-2CE3-407D-9A4D-431C5BD0D1AB}">
      <dgm:prSet/>
      <dgm:spPr/>
      <dgm:t>
        <a:bodyPr/>
        <a:lstStyle/>
        <a:p>
          <a:endParaRPr lang="en-US"/>
        </a:p>
      </dgm:t>
    </dgm:pt>
    <dgm:pt modelId="{A2671CA5-28FA-4CB6-A0B1-F59C987BC8C1}" type="sibTrans" cxnId="{8021A21B-2CE3-407D-9A4D-431C5BD0D1AB}">
      <dgm:prSet/>
      <dgm:spPr/>
      <dgm:t>
        <a:bodyPr/>
        <a:lstStyle/>
        <a:p>
          <a:endParaRPr lang="en-US"/>
        </a:p>
      </dgm:t>
    </dgm:pt>
    <dgm:pt modelId="{E7565C87-2E4B-4016-86D9-E76B157C0D0D}">
      <dgm:prSet/>
      <dgm:spPr/>
      <dgm:t>
        <a:bodyPr/>
        <a:lstStyle/>
        <a:p>
          <a:r>
            <a:rPr lang="en-US"/>
            <a:t>Maintain appropriate testing workspace</a:t>
          </a:r>
          <a:endParaRPr lang="en-US" dirty="0"/>
        </a:p>
      </dgm:t>
    </dgm:pt>
    <dgm:pt modelId="{52E61670-7CE3-445D-B102-DA6238BEA774}" type="parTrans" cxnId="{C6CA9C8A-4EF5-4EAC-AD4B-4B52FDDF23B5}">
      <dgm:prSet/>
      <dgm:spPr/>
      <dgm:t>
        <a:bodyPr/>
        <a:lstStyle/>
        <a:p>
          <a:endParaRPr lang="en-US"/>
        </a:p>
      </dgm:t>
    </dgm:pt>
    <dgm:pt modelId="{B704847A-71DD-435A-971F-73E86E6D7837}" type="sibTrans" cxnId="{C6CA9C8A-4EF5-4EAC-AD4B-4B52FDDF23B5}">
      <dgm:prSet/>
      <dgm:spPr/>
      <dgm:t>
        <a:bodyPr/>
        <a:lstStyle/>
        <a:p>
          <a:endParaRPr lang="en-US"/>
        </a:p>
      </dgm:t>
    </dgm:pt>
    <dgm:pt modelId="{0A8FBC2C-4859-44F4-A1FB-FF022A884367}" type="pres">
      <dgm:prSet presAssocID="{FC6F2FB9-141B-4434-9BCE-5693A041FD72}" presName="linear" presStyleCnt="0">
        <dgm:presLayoutVars>
          <dgm:animLvl val="lvl"/>
          <dgm:resizeHandles val="exact"/>
        </dgm:presLayoutVars>
      </dgm:prSet>
      <dgm:spPr/>
    </dgm:pt>
    <dgm:pt modelId="{1B1C9B41-18C2-4FEE-BD05-4BA60CB80397}" type="pres">
      <dgm:prSet presAssocID="{D0A9F021-B9C7-4B03-A09D-5199F76F75B4}" presName="parentText" presStyleLbl="node1" presStyleIdx="0" presStyleCnt="7">
        <dgm:presLayoutVars>
          <dgm:chMax val="0"/>
          <dgm:bulletEnabled val="1"/>
        </dgm:presLayoutVars>
      </dgm:prSet>
      <dgm:spPr/>
    </dgm:pt>
    <dgm:pt modelId="{712FC863-BE3E-4F88-AEDA-DB0DA207A6B9}" type="pres">
      <dgm:prSet presAssocID="{C562240D-7D27-42F9-AD1A-872A4C644BFD}" presName="spacer" presStyleCnt="0"/>
      <dgm:spPr/>
    </dgm:pt>
    <dgm:pt modelId="{8CBCCA90-2F23-46A8-96DD-218D4B660DE5}" type="pres">
      <dgm:prSet presAssocID="{EB95C22E-488E-4FA9-8C41-B46D59F0A3D0}" presName="parentText" presStyleLbl="node1" presStyleIdx="1" presStyleCnt="7">
        <dgm:presLayoutVars>
          <dgm:chMax val="0"/>
          <dgm:bulletEnabled val="1"/>
        </dgm:presLayoutVars>
      </dgm:prSet>
      <dgm:spPr/>
    </dgm:pt>
    <dgm:pt modelId="{60872CAE-0F66-42E5-8DA1-1B8DAC2BE3EC}" type="pres">
      <dgm:prSet presAssocID="{A2671CA5-28FA-4CB6-A0B1-F59C987BC8C1}" presName="spacer" presStyleCnt="0"/>
      <dgm:spPr/>
    </dgm:pt>
    <dgm:pt modelId="{77E06BEF-68B0-4C9F-9A70-264D6256F369}" type="pres">
      <dgm:prSet presAssocID="{EAFC8F5B-3BE6-4699-BAC1-6E5E8A177786}" presName="parentText" presStyleLbl="node1" presStyleIdx="2" presStyleCnt="7">
        <dgm:presLayoutVars>
          <dgm:chMax val="0"/>
          <dgm:bulletEnabled val="1"/>
        </dgm:presLayoutVars>
      </dgm:prSet>
      <dgm:spPr/>
    </dgm:pt>
    <dgm:pt modelId="{B18DEEB5-118D-4A09-8141-4BB0059CD5C5}" type="pres">
      <dgm:prSet presAssocID="{2552706D-5C54-445B-83AC-CC21D970A2DB}" presName="spacer" presStyleCnt="0"/>
      <dgm:spPr/>
    </dgm:pt>
    <dgm:pt modelId="{62C795C0-2462-4D09-8FED-81C7ED640B3B}" type="pres">
      <dgm:prSet presAssocID="{E7565C87-2E4B-4016-86D9-E76B157C0D0D}" presName="parentText" presStyleLbl="node1" presStyleIdx="3" presStyleCnt="7">
        <dgm:presLayoutVars>
          <dgm:chMax val="0"/>
          <dgm:bulletEnabled val="1"/>
        </dgm:presLayoutVars>
      </dgm:prSet>
      <dgm:spPr/>
    </dgm:pt>
    <dgm:pt modelId="{B20C8075-227C-4FFE-9B57-94ED69535335}" type="pres">
      <dgm:prSet presAssocID="{B704847A-71DD-435A-971F-73E86E6D7837}" presName="spacer" presStyleCnt="0"/>
      <dgm:spPr/>
    </dgm:pt>
    <dgm:pt modelId="{6C8C0EB7-BED0-48BC-94E2-91625EDAD8F4}" type="pres">
      <dgm:prSet presAssocID="{0C6BCBAF-E220-4377-B5E0-8E9E2231E36D}" presName="parentText" presStyleLbl="node1" presStyleIdx="4" presStyleCnt="7">
        <dgm:presLayoutVars>
          <dgm:chMax val="0"/>
          <dgm:bulletEnabled val="1"/>
        </dgm:presLayoutVars>
      </dgm:prSet>
      <dgm:spPr/>
    </dgm:pt>
    <dgm:pt modelId="{5417D6E5-9E7B-457E-A7CE-682D84762638}" type="pres">
      <dgm:prSet presAssocID="{E15DD258-A726-4DF3-9E20-88FABE51B971}" presName="spacer" presStyleCnt="0"/>
      <dgm:spPr/>
    </dgm:pt>
    <dgm:pt modelId="{64D2538B-CB81-425B-B033-8482CCB023F7}" type="pres">
      <dgm:prSet presAssocID="{DD98ADC3-C992-4ADB-87C5-CA64492C5393}" presName="parentText" presStyleLbl="node1" presStyleIdx="5" presStyleCnt="7">
        <dgm:presLayoutVars>
          <dgm:chMax val="0"/>
          <dgm:bulletEnabled val="1"/>
        </dgm:presLayoutVars>
      </dgm:prSet>
      <dgm:spPr/>
    </dgm:pt>
    <dgm:pt modelId="{B08BD791-6F23-4985-BAF0-C7BFBD4DF13A}" type="pres">
      <dgm:prSet presAssocID="{90328F07-A32F-4B34-80BD-666EECBF12CE}" presName="spacer" presStyleCnt="0"/>
      <dgm:spPr/>
    </dgm:pt>
    <dgm:pt modelId="{5E963A4A-F0C3-43DE-B3B6-1968FB05B1A7}" type="pres">
      <dgm:prSet presAssocID="{434104DF-C832-47C1-82A7-8C8AC1E009FD}" presName="parentText" presStyleLbl="node1" presStyleIdx="6" presStyleCnt="7">
        <dgm:presLayoutVars>
          <dgm:chMax val="0"/>
          <dgm:bulletEnabled val="1"/>
        </dgm:presLayoutVars>
      </dgm:prSet>
      <dgm:spPr/>
    </dgm:pt>
  </dgm:ptLst>
  <dgm:cxnLst>
    <dgm:cxn modelId="{75FDAD16-C9D7-49DE-A851-0143D87EC9BF}" type="presOf" srcId="{EB95C22E-488E-4FA9-8C41-B46D59F0A3D0}" destId="{8CBCCA90-2F23-46A8-96DD-218D4B660DE5}" srcOrd="0" destOrd="0" presId="urn:microsoft.com/office/officeart/2005/8/layout/vList2"/>
    <dgm:cxn modelId="{8021A21B-2CE3-407D-9A4D-431C5BD0D1AB}" srcId="{FC6F2FB9-141B-4434-9BCE-5693A041FD72}" destId="{EB95C22E-488E-4FA9-8C41-B46D59F0A3D0}" srcOrd="1" destOrd="0" parTransId="{DE3ED9C1-2A51-42F1-8264-11DE36DD9BE4}" sibTransId="{A2671CA5-28FA-4CB6-A0B1-F59C987BC8C1}"/>
    <dgm:cxn modelId="{239B4C28-073E-4289-B25B-299548B2D9CD}" type="presOf" srcId="{434104DF-C832-47C1-82A7-8C8AC1E009FD}" destId="{5E963A4A-F0C3-43DE-B3B6-1968FB05B1A7}" srcOrd="0" destOrd="0" presId="urn:microsoft.com/office/officeart/2005/8/layout/vList2"/>
    <dgm:cxn modelId="{B88A6738-81AE-4B9F-96E6-9E6783BA7389}" srcId="{FC6F2FB9-141B-4434-9BCE-5693A041FD72}" destId="{0C6BCBAF-E220-4377-B5E0-8E9E2231E36D}" srcOrd="4" destOrd="0" parTransId="{5A405A68-4A8D-42F9-B8DB-6FBCED4635D4}" sibTransId="{E15DD258-A726-4DF3-9E20-88FABE51B971}"/>
    <dgm:cxn modelId="{324D0C65-427B-45B6-8BD5-8950934DDCF9}" type="presOf" srcId="{DD98ADC3-C992-4ADB-87C5-CA64492C5393}" destId="{64D2538B-CB81-425B-B033-8482CCB023F7}" srcOrd="0" destOrd="0" presId="urn:microsoft.com/office/officeart/2005/8/layout/vList2"/>
    <dgm:cxn modelId="{9E4CB345-5A6E-4332-BBAC-9295706AF347}" srcId="{FC6F2FB9-141B-4434-9BCE-5693A041FD72}" destId="{D0A9F021-B9C7-4B03-A09D-5199F76F75B4}" srcOrd="0" destOrd="0" parTransId="{5DCE5620-4EFD-47E0-8E92-D8A56A6AC971}" sibTransId="{C562240D-7D27-42F9-AD1A-872A4C644BFD}"/>
    <dgm:cxn modelId="{2B410453-031F-4C80-929D-5CE9967A2ED7}" srcId="{FC6F2FB9-141B-4434-9BCE-5693A041FD72}" destId="{DD98ADC3-C992-4ADB-87C5-CA64492C5393}" srcOrd="5" destOrd="0" parTransId="{8616BACC-B606-4753-AB78-52CB4CC64160}" sibTransId="{90328F07-A32F-4B34-80BD-666EECBF12CE}"/>
    <dgm:cxn modelId="{895D277F-12F3-462F-8293-9F4BF6FA6834}" type="presOf" srcId="{EAFC8F5B-3BE6-4699-BAC1-6E5E8A177786}" destId="{77E06BEF-68B0-4C9F-9A70-264D6256F369}" srcOrd="0" destOrd="0" presId="urn:microsoft.com/office/officeart/2005/8/layout/vList2"/>
    <dgm:cxn modelId="{31EB608A-6B4E-4A2C-BA61-0D7B2D6C951D}" type="presOf" srcId="{0C6BCBAF-E220-4377-B5E0-8E9E2231E36D}" destId="{6C8C0EB7-BED0-48BC-94E2-91625EDAD8F4}" srcOrd="0" destOrd="0" presId="urn:microsoft.com/office/officeart/2005/8/layout/vList2"/>
    <dgm:cxn modelId="{C6CA9C8A-4EF5-4EAC-AD4B-4B52FDDF23B5}" srcId="{FC6F2FB9-141B-4434-9BCE-5693A041FD72}" destId="{E7565C87-2E4B-4016-86D9-E76B157C0D0D}" srcOrd="3" destOrd="0" parTransId="{52E61670-7CE3-445D-B102-DA6238BEA774}" sibTransId="{B704847A-71DD-435A-971F-73E86E6D7837}"/>
    <dgm:cxn modelId="{BD35CA96-9DBF-45B6-98D3-0AD8012B8493}" type="presOf" srcId="{D0A9F021-B9C7-4B03-A09D-5199F76F75B4}" destId="{1B1C9B41-18C2-4FEE-BD05-4BA60CB80397}" srcOrd="0" destOrd="0" presId="urn:microsoft.com/office/officeart/2005/8/layout/vList2"/>
    <dgm:cxn modelId="{61981EC2-668E-46C9-AE6B-151D116314EA}" srcId="{FC6F2FB9-141B-4434-9BCE-5693A041FD72}" destId="{434104DF-C832-47C1-82A7-8C8AC1E009FD}" srcOrd="6" destOrd="0" parTransId="{0B1B1F19-A1D1-480F-8111-2F9D43443219}" sibTransId="{67CBEB48-37C5-44F9-8A40-5DEE7432A248}"/>
    <dgm:cxn modelId="{9E61F3CF-2D1F-4E10-92C3-908E28825EF2}" type="presOf" srcId="{FC6F2FB9-141B-4434-9BCE-5693A041FD72}" destId="{0A8FBC2C-4859-44F4-A1FB-FF022A884367}" srcOrd="0" destOrd="0" presId="urn:microsoft.com/office/officeart/2005/8/layout/vList2"/>
    <dgm:cxn modelId="{96C7C2DB-42D8-47D1-9D51-E743254A23B4}" srcId="{FC6F2FB9-141B-4434-9BCE-5693A041FD72}" destId="{EAFC8F5B-3BE6-4699-BAC1-6E5E8A177786}" srcOrd="2" destOrd="0" parTransId="{730FDCC8-3810-41E0-B734-9DF174D19007}" sibTransId="{2552706D-5C54-445B-83AC-CC21D970A2DB}"/>
    <dgm:cxn modelId="{5B35D9E8-213F-4C49-AF25-DB331C032FFC}" type="presOf" srcId="{E7565C87-2E4B-4016-86D9-E76B157C0D0D}" destId="{62C795C0-2462-4D09-8FED-81C7ED640B3B}" srcOrd="0" destOrd="0" presId="urn:microsoft.com/office/officeart/2005/8/layout/vList2"/>
    <dgm:cxn modelId="{A82C1C81-05C3-4520-A2AB-7E3E2B989E2F}" type="presParOf" srcId="{0A8FBC2C-4859-44F4-A1FB-FF022A884367}" destId="{1B1C9B41-18C2-4FEE-BD05-4BA60CB80397}" srcOrd="0" destOrd="0" presId="urn:microsoft.com/office/officeart/2005/8/layout/vList2"/>
    <dgm:cxn modelId="{5515B4E7-15DD-45BA-B4EC-CE69FE65B23C}" type="presParOf" srcId="{0A8FBC2C-4859-44F4-A1FB-FF022A884367}" destId="{712FC863-BE3E-4F88-AEDA-DB0DA207A6B9}" srcOrd="1" destOrd="0" presId="urn:microsoft.com/office/officeart/2005/8/layout/vList2"/>
    <dgm:cxn modelId="{59114CE7-D445-42F2-9AC1-C859F6A72B4A}" type="presParOf" srcId="{0A8FBC2C-4859-44F4-A1FB-FF022A884367}" destId="{8CBCCA90-2F23-46A8-96DD-218D4B660DE5}" srcOrd="2" destOrd="0" presId="urn:microsoft.com/office/officeart/2005/8/layout/vList2"/>
    <dgm:cxn modelId="{89995596-37BC-408F-B61C-B241452CCA82}" type="presParOf" srcId="{0A8FBC2C-4859-44F4-A1FB-FF022A884367}" destId="{60872CAE-0F66-42E5-8DA1-1B8DAC2BE3EC}" srcOrd="3" destOrd="0" presId="urn:microsoft.com/office/officeart/2005/8/layout/vList2"/>
    <dgm:cxn modelId="{B25CBF18-5CC3-4475-9EEE-821AA8189099}" type="presParOf" srcId="{0A8FBC2C-4859-44F4-A1FB-FF022A884367}" destId="{77E06BEF-68B0-4C9F-9A70-264D6256F369}" srcOrd="4" destOrd="0" presId="urn:microsoft.com/office/officeart/2005/8/layout/vList2"/>
    <dgm:cxn modelId="{F5A2646E-EDD9-4E77-98C9-315A779442AA}" type="presParOf" srcId="{0A8FBC2C-4859-44F4-A1FB-FF022A884367}" destId="{B18DEEB5-118D-4A09-8141-4BB0059CD5C5}" srcOrd="5" destOrd="0" presId="urn:microsoft.com/office/officeart/2005/8/layout/vList2"/>
    <dgm:cxn modelId="{E6E40820-E804-4B00-8DA1-620997FFDD75}" type="presParOf" srcId="{0A8FBC2C-4859-44F4-A1FB-FF022A884367}" destId="{62C795C0-2462-4D09-8FED-81C7ED640B3B}" srcOrd="6" destOrd="0" presId="urn:microsoft.com/office/officeart/2005/8/layout/vList2"/>
    <dgm:cxn modelId="{F9D165B9-1F59-41D5-B773-D1AE2C513D2B}" type="presParOf" srcId="{0A8FBC2C-4859-44F4-A1FB-FF022A884367}" destId="{B20C8075-227C-4FFE-9B57-94ED69535335}" srcOrd="7" destOrd="0" presId="urn:microsoft.com/office/officeart/2005/8/layout/vList2"/>
    <dgm:cxn modelId="{96386E78-04FE-44E8-AF15-6CA7AA460866}" type="presParOf" srcId="{0A8FBC2C-4859-44F4-A1FB-FF022A884367}" destId="{6C8C0EB7-BED0-48BC-94E2-91625EDAD8F4}" srcOrd="8" destOrd="0" presId="urn:microsoft.com/office/officeart/2005/8/layout/vList2"/>
    <dgm:cxn modelId="{7C413003-5FA1-46FC-B833-CA763AFDEEED}" type="presParOf" srcId="{0A8FBC2C-4859-44F4-A1FB-FF022A884367}" destId="{5417D6E5-9E7B-457E-A7CE-682D84762638}" srcOrd="9" destOrd="0" presId="urn:microsoft.com/office/officeart/2005/8/layout/vList2"/>
    <dgm:cxn modelId="{3052A199-48A0-4EF5-A55B-4A0F53B20A18}" type="presParOf" srcId="{0A8FBC2C-4859-44F4-A1FB-FF022A884367}" destId="{64D2538B-CB81-425B-B033-8482CCB023F7}" srcOrd="10" destOrd="0" presId="urn:microsoft.com/office/officeart/2005/8/layout/vList2"/>
    <dgm:cxn modelId="{91E0B2DB-EDBB-40D0-9F54-03BCE4770068}" type="presParOf" srcId="{0A8FBC2C-4859-44F4-A1FB-FF022A884367}" destId="{B08BD791-6F23-4985-BAF0-C7BFBD4DF13A}" srcOrd="11" destOrd="0" presId="urn:microsoft.com/office/officeart/2005/8/layout/vList2"/>
    <dgm:cxn modelId="{6DC458A9-D03D-40F4-8B0C-5A44AB0C76C3}" type="presParOf" srcId="{0A8FBC2C-4859-44F4-A1FB-FF022A884367}" destId="{5E963A4A-F0C3-43DE-B3B6-1968FB05B1A7}"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BF6C4C-2BA3-427D-BC95-EA8D6B82A868}"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A2A3742D-F5AC-4300-B734-A0084AF2FB0B}">
      <dgm:prSet phldrT="[Text]"/>
      <dgm:spPr>
        <a:xfrm>
          <a:off x="1126" y="0"/>
          <a:ext cx="2928680" cy="5121561"/>
        </a:xfrm>
        <a:prstGeom prst="roundRect">
          <a:avLst>
            <a:gd name="adj" fmla="val 10000"/>
          </a:avLst>
        </a:prstGeom>
      </dgm:spPr>
      <dgm:t>
        <a:bodyPr/>
        <a:lstStyle/>
        <a:p>
          <a:pPr>
            <a:buNone/>
          </a:pPr>
          <a:r>
            <a:rPr lang="en-US" dirty="0">
              <a:latin typeface="Tw Cen MT"/>
              <a:ea typeface="+mn-ea"/>
              <a:cs typeface="+mn-cs"/>
            </a:rPr>
            <a:t>Pre-TOT</a:t>
          </a:r>
        </a:p>
      </dgm:t>
    </dgm:pt>
    <dgm:pt modelId="{63B252B2-6291-4662-90F3-B97148391C17}" type="parTrans" cxnId="{0E0A82E3-96FF-4506-93D7-8246CAF8E2B5}">
      <dgm:prSet/>
      <dgm:spPr/>
      <dgm:t>
        <a:bodyPr/>
        <a:lstStyle/>
        <a:p>
          <a:endParaRPr lang="en-US"/>
        </a:p>
      </dgm:t>
    </dgm:pt>
    <dgm:pt modelId="{3C930DCE-C0B6-4E2B-BBA9-9055B3A92B07}" type="sibTrans" cxnId="{0E0A82E3-96FF-4506-93D7-8246CAF8E2B5}">
      <dgm:prSet/>
      <dgm:spPr/>
      <dgm:t>
        <a:bodyPr/>
        <a:lstStyle/>
        <a:p>
          <a:endParaRPr lang="en-US"/>
        </a:p>
      </dgm:t>
    </dgm:pt>
    <dgm:pt modelId="{DF27A1AF-F0DB-44E1-8813-63EFDD35269C}">
      <dgm:prSet phldrT="[Text]" custT="1"/>
      <dgm:spPr>
        <a:xfrm>
          <a:off x="85706" y="1158386"/>
          <a:ext cx="2759519" cy="1937353"/>
        </a:xfrm>
        <a:prstGeom prst="roundRect">
          <a:avLst>
            <a:gd name="adj" fmla="val 10000"/>
          </a:avLst>
        </a:prstGeom>
      </dgm:spPr>
      <dgm:t>
        <a:bodyPr/>
        <a:lstStyle/>
        <a:p>
          <a:pPr algn="l">
            <a:buNone/>
          </a:pPr>
          <a:r>
            <a:rPr lang="en-US" sz="2800">
              <a:latin typeface="Tw Cen MT"/>
              <a:ea typeface="+mn-ea"/>
              <a:cs typeface="+mn-cs"/>
            </a:rPr>
            <a:t>1. Didactic </a:t>
          </a:r>
        </a:p>
        <a:p>
          <a:pPr algn="l">
            <a:buNone/>
          </a:pPr>
          <a:r>
            <a:rPr lang="en-US" sz="2800">
              <a:latin typeface="Tw Cen MT"/>
              <a:ea typeface="+mn-ea"/>
              <a:cs typeface="+mn-cs"/>
            </a:rPr>
            <a:t>2. Lab Practical </a:t>
          </a:r>
          <a:endParaRPr lang="en-US" sz="2800" dirty="0">
            <a:latin typeface="Tw Cen MT"/>
            <a:ea typeface="+mn-ea"/>
            <a:cs typeface="+mn-cs"/>
          </a:endParaRPr>
        </a:p>
      </dgm:t>
    </dgm:pt>
    <dgm:pt modelId="{601CA771-581C-45AB-B5DE-0CC3E19D0579}" type="parTrans" cxnId="{83BC4BD3-E857-400F-9671-A67B9F164F46}">
      <dgm:prSet/>
      <dgm:spPr/>
      <dgm:t>
        <a:bodyPr/>
        <a:lstStyle/>
        <a:p>
          <a:endParaRPr lang="en-US"/>
        </a:p>
      </dgm:t>
    </dgm:pt>
    <dgm:pt modelId="{69723A6B-1C44-49F5-B224-7BC744D01675}" type="sibTrans" cxnId="{83BC4BD3-E857-400F-9671-A67B9F164F46}">
      <dgm:prSet/>
      <dgm:spPr/>
      <dgm:t>
        <a:bodyPr/>
        <a:lstStyle/>
        <a:p>
          <a:endParaRPr lang="en-US"/>
        </a:p>
      </dgm:t>
    </dgm:pt>
    <dgm:pt modelId="{05F8C399-E241-4602-8EDE-B43BF498D27A}">
      <dgm:prSet phldrT="[Text]"/>
      <dgm:spPr>
        <a:xfrm>
          <a:off x="293994" y="3660059"/>
          <a:ext cx="2342944" cy="1204492"/>
        </a:xfrm>
        <a:prstGeom prst="roundRect">
          <a:avLst>
            <a:gd name="adj" fmla="val 10000"/>
          </a:avLst>
        </a:prstGeom>
      </dgm:spPr>
      <dgm:t>
        <a:bodyPr/>
        <a:lstStyle/>
        <a:p>
          <a:pPr>
            <a:buNone/>
          </a:pPr>
          <a:r>
            <a:rPr lang="en-US">
              <a:latin typeface="Tw Cen MT"/>
              <a:ea typeface="+mn-ea"/>
              <a:cs typeface="+mn-cs"/>
            </a:rPr>
            <a:t>High Level Lab Professional </a:t>
          </a:r>
          <a:endParaRPr lang="en-US" dirty="0">
            <a:latin typeface="Tw Cen MT"/>
            <a:ea typeface="+mn-ea"/>
            <a:cs typeface="+mn-cs"/>
          </a:endParaRPr>
        </a:p>
      </dgm:t>
    </dgm:pt>
    <dgm:pt modelId="{FB937EF9-B88A-44FB-B7E7-67DCCE47F66B}" type="parTrans" cxnId="{0063F528-C678-4B96-B49F-0A2821E95EF4}">
      <dgm:prSet/>
      <dgm:spPr/>
      <dgm:t>
        <a:bodyPr/>
        <a:lstStyle/>
        <a:p>
          <a:endParaRPr lang="en-US"/>
        </a:p>
      </dgm:t>
    </dgm:pt>
    <dgm:pt modelId="{B87C9FEE-F914-4B8F-8233-FE36C19B1BFB}" type="sibTrans" cxnId="{0063F528-C678-4B96-B49F-0A2821E95EF4}">
      <dgm:prSet/>
      <dgm:spPr/>
      <dgm:t>
        <a:bodyPr/>
        <a:lstStyle/>
        <a:p>
          <a:endParaRPr lang="en-US"/>
        </a:p>
      </dgm:t>
    </dgm:pt>
    <dgm:pt modelId="{E3DD8897-9B8F-475B-A4C5-299E136FBA24}">
      <dgm:prSet phldrT="[Text]"/>
      <dgm:spPr>
        <a:xfrm>
          <a:off x="3172594" y="0"/>
          <a:ext cx="2928680" cy="5121561"/>
        </a:xfrm>
        <a:prstGeom prst="roundRect">
          <a:avLst>
            <a:gd name="adj" fmla="val 10000"/>
          </a:avLst>
        </a:prstGeom>
      </dgm:spPr>
      <dgm:t>
        <a:bodyPr/>
        <a:lstStyle/>
        <a:p>
          <a:pPr>
            <a:buNone/>
          </a:pPr>
          <a:r>
            <a:rPr lang="en-US">
              <a:latin typeface="Tw Cen MT"/>
              <a:ea typeface="+mn-ea"/>
              <a:cs typeface="+mn-cs"/>
            </a:rPr>
            <a:t>TOT</a:t>
          </a:r>
          <a:endParaRPr lang="en-US" dirty="0">
            <a:latin typeface="Tw Cen MT"/>
            <a:ea typeface="+mn-ea"/>
            <a:cs typeface="+mn-cs"/>
          </a:endParaRPr>
        </a:p>
      </dgm:t>
    </dgm:pt>
    <dgm:pt modelId="{4BE1E013-8926-4237-9F4F-EB1C41F8F16D}" type="parTrans" cxnId="{075FF4A1-2F8D-42F7-8D18-C921ACEAA7D8}">
      <dgm:prSet/>
      <dgm:spPr/>
      <dgm:t>
        <a:bodyPr/>
        <a:lstStyle/>
        <a:p>
          <a:endParaRPr lang="en-US"/>
        </a:p>
      </dgm:t>
    </dgm:pt>
    <dgm:pt modelId="{53F5BC6D-A2E2-4DE1-B601-00EEABC62952}" type="sibTrans" cxnId="{075FF4A1-2F8D-42F7-8D18-C921ACEAA7D8}">
      <dgm:prSet/>
      <dgm:spPr/>
      <dgm:t>
        <a:bodyPr/>
        <a:lstStyle/>
        <a:p>
          <a:endParaRPr lang="en-US"/>
        </a:p>
      </dgm:t>
    </dgm:pt>
    <dgm:pt modelId="{891E3776-6AAB-492F-A4BB-9D435778B22E}">
      <dgm:prSet phldrT="[Text]"/>
      <dgm:spPr>
        <a:xfrm>
          <a:off x="3220238" y="1219728"/>
          <a:ext cx="2877041" cy="1836378"/>
        </a:xfrm>
        <a:prstGeom prst="roundRect">
          <a:avLst>
            <a:gd name="adj" fmla="val 10000"/>
          </a:avLst>
        </a:prstGeom>
      </dgm:spPr>
      <dgm:t>
        <a:bodyPr/>
        <a:lstStyle/>
        <a:p>
          <a:pPr algn="l">
            <a:buNone/>
          </a:pPr>
          <a:r>
            <a:rPr lang="en-US">
              <a:latin typeface="Tw Cen MT"/>
              <a:ea typeface="+mn-ea"/>
              <a:cs typeface="+mn-cs"/>
            </a:rPr>
            <a:t>1. Didactic </a:t>
          </a:r>
        </a:p>
        <a:p>
          <a:pPr algn="l">
            <a:buNone/>
          </a:pPr>
          <a:r>
            <a:rPr lang="en-US">
              <a:latin typeface="Tw Cen MT"/>
              <a:ea typeface="+mn-ea"/>
              <a:cs typeface="+mn-cs"/>
            </a:rPr>
            <a:t>2. Lab Practical </a:t>
          </a:r>
          <a:endParaRPr lang="en-US" dirty="0">
            <a:latin typeface="Tw Cen MT"/>
            <a:ea typeface="+mn-ea"/>
            <a:cs typeface="+mn-cs"/>
          </a:endParaRPr>
        </a:p>
      </dgm:t>
    </dgm:pt>
    <dgm:pt modelId="{E02730A5-F403-4664-A8D5-39A6FC24956E}" type="parTrans" cxnId="{5D9ADB54-6D98-4D7E-9DCF-454F4B91FC3A}">
      <dgm:prSet/>
      <dgm:spPr/>
      <dgm:t>
        <a:bodyPr/>
        <a:lstStyle/>
        <a:p>
          <a:endParaRPr lang="en-US"/>
        </a:p>
      </dgm:t>
    </dgm:pt>
    <dgm:pt modelId="{D182E9B6-3094-4725-ABF5-83646F529446}" type="sibTrans" cxnId="{5D9ADB54-6D98-4D7E-9DCF-454F4B91FC3A}">
      <dgm:prSet/>
      <dgm:spPr/>
      <dgm:t>
        <a:bodyPr/>
        <a:lstStyle/>
        <a:p>
          <a:endParaRPr lang="en-US"/>
        </a:p>
      </dgm:t>
    </dgm:pt>
    <dgm:pt modelId="{FC17E90E-2901-4C68-864F-73EECB9629FC}">
      <dgm:prSet phldrT="[Text]"/>
      <dgm:spPr>
        <a:xfrm>
          <a:off x="3442325" y="3572435"/>
          <a:ext cx="2342944" cy="1292268"/>
        </a:xfrm>
        <a:prstGeom prst="roundRect">
          <a:avLst>
            <a:gd name="adj" fmla="val 10000"/>
          </a:avLst>
        </a:prstGeom>
      </dgm:spPr>
      <dgm:t>
        <a:bodyPr/>
        <a:lstStyle/>
        <a:p>
          <a:pPr>
            <a:buNone/>
          </a:pPr>
          <a:r>
            <a:rPr lang="en-US">
              <a:latin typeface="Tw Cen MT"/>
              <a:ea typeface="+mn-ea"/>
              <a:cs typeface="+mn-cs"/>
            </a:rPr>
            <a:t>Lab Professional</a:t>
          </a:r>
          <a:endParaRPr lang="en-US" dirty="0">
            <a:latin typeface="Tw Cen MT"/>
            <a:ea typeface="+mn-ea"/>
            <a:cs typeface="+mn-cs"/>
          </a:endParaRPr>
        </a:p>
      </dgm:t>
    </dgm:pt>
    <dgm:pt modelId="{2377DB90-4CCE-4EB2-8FA5-3ABA15AC8D2E}" type="parTrans" cxnId="{CA71D346-06A6-4216-AF21-FB4C760FDDCD}">
      <dgm:prSet/>
      <dgm:spPr/>
      <dgm:t>
        <a:bodyPr/>
        <a:lstStyle/>
        <a:p>
          <a:endParaRPr lang="en-US"/>
        </a:p>
      </dgm:t>
    </dgm:pt>
    <dgm:pt modelId="{3719F2BD-5AB2-42DC-A7C2-139187B0857C}" type="sibTrans" cxnId="{CA71D346-06A6-4216-AF21-FB4C760FDDCD}">
      <dgm:prSet/>
      <dgm:spPr/>
      <dgm:t>
        <a:bodyPr/>
        <a:lstStyle/>
        <a:p>
          <a:endParaRPr lang="en-US"/>
        </a:p>
      </dgm:t>
    </dgm:pt>
    <dgm:pt modelId="{0959501B-9EF3-4812-94AC-AD8158348E58}">
      <dgm:prSet phldrT="[Text]"/>
      <dgm:spPr>
        <a:xfrm>
          <a:off x="6297789" y="0"/>
          <a:ext cx="2928680" cy="5121561"/>
        </a:xfrm>
        <a:prstGeom prst="roundRect">
          <a:avLst>
            <a:gd name="adj" fmla="val 10000"/>
          </a:avLst>
        </a:prstGeom>
      </dgm:spPr>
      <dgm:t>
        <a:bodyPr/>
        <a:lstStyle/>
        <a:p>
          <a:pPr>
            <a:buNone/>
          </a:pPr>
          <a:r>
            <a:rPr lang="en-US">
              <a:latin typeface="Tw Cen MT"/>
              <a:ea typeface="+mn-ea"/>
              <a:cs typeface="+mn-cs"/>
            </a:rPr>
            <a:t>Stepdown</a:t>
          </a:r>
          <a:endParaRPr lang="en-US" dirty="0">
            <a:latin typeface="Tw Cen MT"/>
            <a:ea typeface="+mn-ea"/>
            <a:cs typeface="+mn-cs"/>
          </a:endParaRPr>
        </a:p>
      </dgm:t>
    </dgm:pt>
    <dgm:pt modelId="{57A58578-5114-45AF-96F7-14864F92A715}" type="parTrans" cxnId="{43C9C3C7-96AB-469F-BF20-4E9F50DD6E75}">
      <dgm:prSet/>
      <dgm:spPr/>
      <dgm:t>
        <a:bodyPr/>
        <a:lstStyle/>
        <a:p>
          <a:endParaRPr lang="en-US"/>
        </a:p>
      </dgm:t>
    </dgm:pt>
    <dgm:pt modelId="{359E2DD5-C91F-4669-9822-A88573F97D94}" type="sibTrans" cxnId="{43C9C3C7-96AB-469F-BF20-4E9F50DD6E75}">
      <dgm:prSet/>
      <dgm:spPr/>
      <dgm:t>
        <a:bodyPr/>
        <a:lstStyle/>
        <a:p>
          <a:endParaRPr lang="en-US"/>
        </a:p>
      </dgm:t>
    </dgm:pt>
    <dgm:pt modelId="{CF6CB9C9-04AB-46EF-BF64-B4933ECF79FA}">
      <dgm:prSet phldrT="[Text]"/>
      <dgm:spPr>
        <a:xfrm>
          <a:off x="6348396" y="1282892"/>
          <a:ext cx="2879197" cy="1858468"/>
        </a:xfrm>
        <a:prstGeom prst="roundRect">
          <a:avLst>
            <a:gd name="adj" fmla="val 10000"/>
          </a:avLst>
        </a:prstGeom>
      </dgm:spPr>
      <dgm:t>
        <a:bodyPr/>
        <a:lstStyle/>
        <a:p>
          <a:pPr algn="l">
            <a:buNone/>
          </a:pPr>
          <a:r>
            <a:rPr lang="en-US">
              <a:latin typeface="Tw Cen MT"/>
              <a:ea typeface="+mn-ea"/>
              <a:cs typeface="+mn-cs"/>
            </a:rPr>
            <a:t>1. Didactic </a:t>
          </a:r>
        </a:p>
        <a:p>
          <a:pPr algn="l">
            <a:buNone/>
          </a:pPr>
          <a:r>
            <a:rPr lang="en-US">
              <a:latin typeface="Tw Cen MT"/>
              <a:ea typeface="+mn-ea"/>
              <a:cs typeface="+mn-cs"/>
            </a:rPr>
            <a:t>2. Lab Practical </a:t>
          </a:r>
          <a:endParaRPr lang="en-US" dirty="0">
            <a:latin typeface="Tw Cen MT"/>
            <a:ea typeface="+mn-ea"/>
            <a:cs typeface="+mn-cs"/>
          </a:endParaRPr>
        </a:p>
      </dgm:t>
    </dgm:pt>
    <dgm:pt modelId="{90431E7B-8CE5-4A7E-8895-52F10500A6D0}" type="parTrans" cxnId="{930F4705-CB41-4FF0-ABA5-1A0BB9DBC3AB}">
      <dgm:prSet/>
      <dgm:spPr/>
      <dgm:t>
        <a:bodyPr/>
        <a:lstStyle/>
        <a:p>
          <a:endParaRPr lang="en-US"/>
        </a:p>
      </dgm:t>
    </dgm:pt>
    <dgm:pt modelId="{9B93AD34-3EBA-407E-915E-14E0EC029931}" type="sibTrans" cxnId="{930F4705-CB41-4FF0-ABA5-1A0BB9DBC3AB}">
      <dgm:prSet/>
      <dgm:spPr/>
      <dgm:t>
        <a:bodyPr/>
        <a:lstStyle/>
        <a:p>
          <a:endParaRPr lang="en-US"/>
        </a:p>
      </dgm:t>
    </dgm:pt>
    <dgm:pt modelId="{D4983E66-4A8B-40A7-9364-FC4E7A8F0449}">
      <dgm:prSet phldrT="[Text]"/>
      <dgm:spPr>
        <a:xfrm>
          <a:off x="6590657" y="3621606"/>
          <a:ext cx="2342944" cy="1243025"/>
        </a:xfrm>
        <a:prstGeom prst="roundRect">
          <a:avLst>
            <a:gd name="adj" fmla="val 10000"/>
          </a:avLst>
        </a:prstGeom>
      </dgm:spPr>
      <dgm:t>
        <a:bodyPr/>
        <a:lstStyle/>
        <a:p>
          <a:pPr>
            <a:buNone/>
          </a:pPr>
          <a:r>
            <a:rPr lang="en-US">
              <a:latin typeface="Tw Cen MT"/>
              <a:ea typeface="+mn-ea"/>
              <a:cs typeface="+mn-cs"/>
            </a:rPr>
            <a:t>Lay Tester</a:t>
          </a:r>
          <a:endParaRPr lang="en-US" dirty="0">
            <a:latin typeface="Tw Cen MT"/>
            <a:ea typeface="+mn-ea"/>
            <a:cs typeface="+mn-cs"/>
          </a:endParaRPr>
        </a:p>
      </dgm:t>
    </dgm:pt>
    <dgm:pt modelId="{3EFD7C2C-2DC5-46F2-A582-4FA1AEF9D336}" type="parTrans" cxnId="{3C3D3AB9-206C-4F20-A28C-89107B465E0A}">
      <dgm:prSet/>
      <dgm:spPr/>
      <dgm:t>
        <a:bodyPr/>
        <a:lstStyle/>
        <a:p>
          <a:endParaRPr lang="en-US"/>
        </a:p>
      </dgm:t>
    </dgm:pt>
    <dgm:pt modelId="{6E5ADC79-02B3-4D24-ABC3-58C0FF99962E}" type="sibTrans" cxnId="{3C3D3AB9-206C-4F20-A28C-89107B465E0A}">
      <dgm:prSet/>
      <dgm:spPr/>
      <dgm:t>
        <a:bodyPr/>
        <a:lstStyle/>
        <a:p>
          <a:endParaRPr lang="en-US"/>
        </a:p>
      </dgm:t>
    </dgm:pt>
    <dgm:pt modelId="{2A5463E1-2604-48F7-9A45-CCF895651FD8}" type="pres">
      <dgm:prSet presAssocID="{7BBF6C4C-2BA3-427D-BC95-EA8D6B82A868}" presName="theList" presStyleCnt="0">
        <dgm:presLayoutVars>
          <dgm:dir/>
          <dgm:animLvl val="lvl"/>
          <dgm:resizeHandles val="exact"/>
        </dgm:presLayoutVars>
      </dgm:prSet>
      <dgm:spPr/>
    </dgm:pt>
    <dgm:pt modelId="{0785C2ED-8873-4132-BD5D-FFA52822F6D9}" type="pres">
      <dgm:prSet presAssocID="{A2A3742D-F5AC-4300-B734-A0084AF2FB0B}" presName="compNode" presStyleCnt="0"/>
      <dgm:spPr/>
    </dgm:pt>
    <dgm:pt modelId="{00E46046-55BD-4487-8108-8F364BD400AE}" type="pres">
      <dgm:prSet presAssocID="{A2A3742D-F5AC-4300-B734-A0084AF2FB0B}" presName="aNode" presStyleLbl="bgShp" presStyleIdx="0" presStyleCnt="3"/>
      <dgm:spPr/>
    </dgm:pt>
    <dgm:pt modelId="{4E83CB23-301E-403E-9EB1-AE81243E26C0}" type="pres">
      <dgm:prSet presAssocID="{A2A3742D-F5AC-4300-B734-A0084AF2FB0B}" presName="textNode" presStyleLbl="bgShp" presStyleIdx="0" presStyleCnt="3"/>
      <dgm:spPr/>
    </dgm:pt>
    <dgm:pt modelId="{AF8CAA02-CA0D-4F5B-9770-3373CDB84785}" type="pres">
      <dgm:prSet presAssocID="{A2A3742D-F5AC-4300-B734-A0084AF2FB0B}" presName="compChildNode" presStyleCnt="0"/>
      <dgm:spPr/>
    </dgm:pt>
    <dgm:pt modelId="{A10E2A1A-F3AD-4D55-AEB7-360890171519}" type="pres">
      <dgm:prSet presAssocID="{A2A3742D-F5AC-4300-B734-A0084AF2FB0B}" presName="theInnerList" presStyleCnt="0"/>
      <dgm:spPr/>
    </dgm:pt>
    <dgm:pt modelId="{E9BAE0B8-7D5B-477E-9731-3906AF331ED4}" type="pres">
      <dgm:prSet presAssocID="{DF27A1AF-F0DB-44E1-8813-63EFDD35269C}" presName="childNode" presStyleLbl="node1" presStyleIdx="0" presStyleCnt="6" custScaleX="117780" custScaleY="160844" custLinFactY="-16082" custLinFactNeighborY="-100000">
        <dgm:presLayoutVars>
          <dgm:bulletEnabled val="1"/>
        </dgm:presLayoutVars>
      </dgm:prSet>
      <dgm:spPr/>
    </dgm:pt>
    <dgm:pt modelId="{1A2811F7-124E-4F02-88BA-89CD5B3A21B2}" type="pres">
      <dgm:prSet presAssocID="{DF27A1AF-F0DB-44E1-8813-63EFDD35269C}" presName="aSpace2" presStyleCnt="0"/>
      <dgm:spPr/>
    </dgm:pt>
    <dgm:pt modelId="{89E75DB9-8EC5-4FAB-8FDC-842C9C0CC7AB}" type="pres">
      <dgm:prSet presAssocID="{05F8C399-E241-4602-8EDE-B43BF498D27A}" presName="childNode" presStyleLbl="node1" presStyleIdx="1" presStyleCnt="6">
        <dgm:presLayoutVars>
          <dgm:bulletEnabled val="1"/>
        </dgm:presLayoutVars>
      </dgm:prSet>
      <dgm:spPr/>
    </dgm:pt>
    <dgm:pt modelId="{97BEB61E-41E9-4980-8E78-0D934D92FF19}" type="pres">
      <dgm:prSet presAssocID="{A2A3742D-F5AC-4300-B734-A0084AF2FB0B}" presName="aSpace" presStyleCnt="0"/>
      <dgm:spPr/>
    </dgm:pt>
    <dgm:pt modelId="{295EC2BD-04A3-49CE-A6ED-7E94A7DC9FEB}" type="pres">
      <dgm:prSet presAssocID="{E3DD8897-9B8F-475B-A4C5-299E136FBA24}" presName="compNode" presStyleCnt="0"/>
      <dgm:spPr/>
    </dgm:pt>
    <dgm:pt modelId="{39816350-EFB0-4D95-850A-37E10AF9C08E}" type="pres">
      <dgm:prSet presAssocID="{E3DD8897-9B8F-475B-A4C5-299E136FBA24}" presName="aNode" presStyleLbl="bgShp" presStyleIdx="1" presStyleCnt="3" custLinFactNeighborX="790"/>
      <dgm:spPr/>
    </dgm:pt>
    <dgm:pt modelId="{DB87AC56-8B85-4B99-847B-D984DC984269}" type="pres">
      <dgm:prSet presAssocID="{E3DD8897-9B8F-475B-A4C5-299E136FBA24}" presName="textNode" presStyleLbl="bgShp" presStyleIdx="1" presStyleCnt="3"/>
      <dgm:spPr/>
    </dgm:pt>
    <dgm:pt modelId="{A3FA7872-D3C0-4218-B9DB-A742D5E48B2A}" type="pres">
      <dgm:prSet presAssocID="{E3DD8897-9B8F-475B-A4C5-299E136FBA24}" presName="compChildNode" presStyleCnt="0"/>
      <dgm:spPr/>
    </dgm:pt>
    <dgm:pt modelId="{F7555B29-E04E-4B40-BC73-C5F5947F286A}" type="pres">
      <dgm:prSet presAssocID="{E3DD8897-9B8F-475B-A4C5-299E136FBA24}" presName="theInnerList" presStyleCnt="0"/>
      <dgm:spPr/>
    </dgm:pt>
    <dgm:pt modelId="{CAE608DF-A93E-4DC1-BDA3-2E8D012A93AF}" type="pres">
      <dgm:prSet presAssocID="{891E3776-6AAB-492F-A4BB-9D435778B22E}" presName="childNode" presStyleLbl="node1" presStyleIdx="2" presStyleCnt="6" custScaleX="122796" custScaleY="142105" custLinFactY="-9186" custLinFactNeighborX="1919" custLinFactNeighborY="-100000">
        <dgm:presLayoutVars>
          <dgm:bulletEnabled val="1"/>
        </dgm:presLayoutVars>
      </dgm:prSet>
      <dgm:spPr/>
    </dgm:pt>
    <dgm:pt modelId="{3490CE7E-B98D-45D5-B449-BC2142BB6088}" type="pres">
      <dgm:prSet presAssocID="{891E3776-6AAB-492F-A4BB-9D435778B22E}" presName="aSpace2" presStyleCnt="0"/>
      <dgm:spPr/>
    </dgm:pt>
    <dgm:pt modelId="{CF6DFFDB-347A-445A-8C7E-33F4940907D4}" type="pres">
      <dgm:prSet presAssocID="{FC17E90E-2901-4C68-864F-73EECB9629FC}" presName="childNode" presStyleLbl="node1" presStyleIdx="3" presStyleCnt="6">
        <dgm:presLayoutVars>
          <dgm:bulletEnabled val="1"/>
        </dgm:presLayoutVars>
      </dgm:prSet>
      <dgm:spPr/>
    </dgm:pt>
    <dgm:pt modelId="{ED133625-DF9A-49D3-B3DF-59C61199635F}" type="pres">
      <dgm:prSet presAssocID="{E3DD8897-9B8F-475B-A4C5-299E136FBA24}" presName="aSpace" presStyleCnt="0"/>
      <dgm:spPr/>
    </dgm:pt>
    <dgm:pt modelId="{9F5D370B-1A62-4DB0-BD49-6275926F0F41}" type="pres">
      <dgm:prSet presAssocID="{0959501B-9EF3-4812-94AC-AD8158348E58}" presName="compNode" presStyleCnt="0"/>
      <dgm:spPr/>
    </dgm:pt>
    <dgm:pt modelId="{9A87D51D-DBF2-47DF-B59E-B9820801FB37}" type="pres">
      <dgm:prSet presAssocID="{0959501B-9EF3-4812-94AC-AD8158348E58}" presName="aNode" presStyleLbl="bgShp" presStyleIdx="2" presStyleCnt="3"/>
      <dgm:spPr/>
    </dgm:pt>
    <dgm:pt modelId="{6332A4A3-BE56-4698-ACF9-86528567253B}" type="pres">
      <dgm:prSet presAssocID="{0959501B-9EF3-4812-94AC-AD8158348E58}" presName="textNode" presStyleLbl="bgShp" presStyleIdx="2" presStyleCnt="3"/>
      <dgm:spPr/>
    </dgm:pt>
    <dgm:pt modelId="{678A4B24-2AC4-451C-99A8-CD1ADDF25967}" type="pres">
      <dgm:prSet presAssocID="{0959501B-9EF3-4812-94AC-AD8158348E58}" presName="compChildNode" presStyleCnt="0"/>
      <dgm:spPr/>
    </dgm:pt>
    <dgm:pt modelId="{575D26BF-3495-4137-8DE9-33044C0D55F2}" type="pres">
      <dgm:prSet presAssocID="{0959501B-9EF3-4812-94AC-AD8158348E58}" presName="theInnerList" presStyleCnt="0"/>
      <dgm:spPr/>
    </dgm:pt>
    <dgm:pt modelId="{A1D0B462-F5A4-4B8D-8C12-836F35D1C582}" type="pres">
      <dgm:prSet presAssocID="{CF6CB9C9-04AB-46EF-BF64-B4933ECF79FA}" presName="childNode" presStyleLbl="node1" presStyleIdx="4" presStyleCnt="6" custScaleX="122888" custScaleY="126614" custLinFactY="-1949" custLinFactNeighborX="1104" custLinFactNeighborY="-100000">
        <dgm:presLayoutVars>
          <dgm:bulletEnabled val="1"/>
        </dgm:presLayoutVars>
      </dgm:prSet>
      <dgm:spPr/>
    </dgm:pt>
    <dgm:pt modelId="{859968C2-02EA-4C27-A02B-B1F438EE77D4}" type="pres">
      <dgm:prSet presAssocID="{CF6CB9C9-04AB-46EF-BF64-B4933ECF79FA}" presName="aSpace2" presStyleCnt="0"/>
      <dgm:spPr/>
    </dgm:pt>
    <dgm:pt modelId="{CFAF7E17-ABD4-47D1-8E1B-F1142CC1A91B}" type="pres">
      <dgm:prSet presAssocID="{D4983E66-4A8B-40A7-9364-FC4E7A8F0449}" presName="childNode" presStyleLbl="node1" presStyleIdx="5" presStyleCnt="6" custScaleY="84685">
        <dgm:presLayoutVars>
          <dgm:bulletEnabled val="1"/>
        </dgm:presLayoutVars>
      </dgm:prSet>
      <dgm:spPr/>
    </dgm:pt>
  </dgm:ptLst>
  <dgm:cxnLst>
    <dgm:cxn modelId="{3E200700-FECF-4DF0-BD32-D5F902785B4C}" type="presOf" srcId="{CF6CB9C9-04AB-46EF-BF64-B4933ECF79FA}" destId="{A1D0B462-F5A4-4B8D-8C12-836F35D1C582}" srcOrd="0" destOrd="0" presId="urn:microsoft.com/office/officeart/2005/8/layout/lProcess2"/>
    <dgm:cxn modelId="{930F4705-CB41-4FF0-ABA5-1A0BB9DBC3AB}" srcId="{0959501B-9EF3-4812-94AC-AD8158348E58}" destId="{CF6CB9C9-04AB-46EF-BF64-B4933ECF79FA}" srcOrd="0" destOrd="0" parTransId="{90431E7B-8CE5-4A7E-8895-52F10500A6D0}" sibTransId="{9B93AD34-3EBA-407E-915E-14E0EC029931}"/>
    <dgm:cxn modelId="{A6DF9322-3DE9-43E0-977B-BE6C0AA7E4FF}" type="presOf" srcId="{A2A3742D-F5AC-4300-B734-A0084AF2FB0B}" destId="{00E46046-55BD-4487-8108-8F364BD400AE}" srcOrd="0" destOrd="0" presId="urn:microsoft.com/office/officeart/2005/8/layout/lProcess2"/>
    <dgm:cxn modelId="{0063F528-C678-4B96-B49F-0A2821E95EF4}" srcId="{A2A3742D-F5AC-4300-B734-A0084AF2FB0B}" destId="{05F8C399-E241-4602-8EDE-B43BF498D27A}" srcOrd="1" destOrd="0" parTransId="{FB937EF9-B88A-44FB-B7E7-67DCCE47F66B}" sibTransId="{B87C9FEE-F914-4B8F-8233-FE36C19B1BFB}"/>
    <dgm:cxn modelId="{D77FA029-9D38-4E3C-988B-AFA69DCF75C8}" type="presOf" srcId="{7BBF6C4C-2BA3-427D-BC95-EA8D6B82A868}" destId="{2A5463E1-2604-48F7-9A45-CCF895651FD8}" srcOrd="0" destOrd="0" presId="urn:microsoft.com/office/officeart/2005/8/layout/lProcess2"/>
    <dgm:cxn modelId="{9928793D-8DF6-4C9A-BC44-16F97CF59133}" type="presOf" srcId="{0959501B-9EF3-4812-94AC-AD8158348E58}" destId="{9A87D51D-DBF2-47DF-B59E-B9820801FB37}" srcOrd="0" destOrd="0" presId="urn:microsoft.com/office/officeart/2005/8/layout/lProcess2"/>
    <dgm:cxn modelId="{CA71D346-06A6-4216-AF21-FB4C760FDDCD}" srcId="{E3DD8897-9B8F-475B-A4C5-299E136FBA24}" destId="{FC17E90E-2901-4C68-864F-73EECB9629FC}" srcOrd="1" destOrd="0" parTransId="{2377DB90-4CCE-4EB2-8FA5-3ABA15AC8D2E}" sibTransId="{3719F2BD-5AB2-42DC-A7C2-139187B0857C}"/>
    <dgm:cxn modelId="{5D9ADB54-6D98-4D7E-9DCF-454F4B91FC3A}" srcId="{E3DD8897-9B8F-475B-A4C5-299E136FBA24}" destId="{891E3776-6AAB-492F-A4BB-9D435778B22E}" srcOrd="0" destOrd="0" parTransId="{E02730A5-F403-4664-A8D5-39A6FC24956E}" sibTransId="{D182E9B6-3094-4725-ABF5-83646F529446}"/>
    <dgm:cxn modelId="{E634AA56-B5B2-46FB-96E6-6EE19D65C01F}" type="presOf" srcId="{891E3776-6AAB-492F-A4BB-9D435778B22E}" destId="{CAE608DF-A93E-4DC1-BDA3-2E8D012A93AF}" srcOrd="0" destOrd="0" presId="urn:microsoft.com/office/officeart/2005/8/layout/lProcess2"/>
    <dgm:cxn modelId="{61972889-281B-4CE3-8304-77044A8FC267}" type="presOf" srcId="{05F8C399-E241-4602-8EDE-B43BF498D27A}" destId="{89E75DB9-8EC5-4FAB-8FDC-842C9C0CC7AB}" srcOrd="0" destOrd="0" presId="urn:microsoft.com/office/officeart/2005/8/layout/lProcess2"/>
    <dgm:cxn modelId="{D8709B89-D2C1-435E-BFD0-0957EBF56897}" type="presOf" srcId="{E3DD8897-9B8F-475B-A4C5-299E136FBA24}" destId="{DB87AC56-8B85-4B99-847B-D984DC984269}" srcOrd="1" destOrd="0" presId="urn:microsoft.com/office/officeart/2005/8/layout/lProcess2"/>
    <dgm:cxn modelId="{075FF4A1-2F8D-42F7-8D18-C921ACEAA7D8}" srcId="{7BBF6C4C-2BA3-427D-BC95-EA8D6B82A868}" destId="{E3DD8897-9B8F-475B-A4C5-299E136FBA24}" srcOrd="1" destOrd="0" parTransId="{4BE1E013-8926-4237-9F4F-EB1C41F8F16D}" sibTransId="{53F5BC6D-A2E2-4DE1-B601-00EEABC62952}"/>
    <dgm:cxn modelId="{9C63F4B2-31A9-446E-97E8-180E925B9F4E}" type="presOf" srcId="{D4983E66-4A8B-40A7-9364-FC4E7A8F0449}" destId="{CFAF7E17-ABD4-47D1-8E1B-F1142CC1A91B}" srcOrd="0" destOrd="0" presId="urn:microsoft.com/office/officeart/2005/8/layout/lProcess2"/>
    <dgm:cxn modelId="{3C3D3AB9-206C-4F20-A28C-89107B465E0A}" srcId="{0959501B-9EF3-4812-94AC-AD8158348E58}" destId="{D4983E66-4A8B-40A7-9364-FC4E7A8F0449}" srcOrd="1" destOrd="0" parTransId="{3EFD7C2C-2DC5-46F2-A582-4FA1AEF9D336}" sibTransId="{6E5ADC79-02B3-4D24-ABC3-58C0FF99962E}"/>
    <dgm:cxn modelId="{43C9C3C7-96AB-469F-BF20-4E9F50DD6E75}" srcId="{7BBF6C4C-2BA3-427D-BC95-EA8D6B82A868}" destId="{0959501B-9EF3-4812-94AC-AD8158348E58}" srcOrd="2" destOrd="0" parTransId="{57A58578-5114-45AF-96F7-14864F92A715}" sibTransId="{359E2DD5-C91F-4669-9822-A88573F97D94}"/>
    <dgm:cxn modelId="{58837CCF-F2D9-4EF3-BFB1-2ED8A9C652E8}" type="presOf" srcId="{DF27A1AF-F0DB-44E1-8813-63EFDD35269C}" destId="{E9BAE0B8-7D5B-477E-9731-3906AF331ED4}" srcOrd="0" destOrd="0" presId="urn:microsoft.com/office/officeart/2005/8/layout/lProcess2"/>
    <dgm:cxn modelId="{200046D3-5968-4839-885F-21AA60B70F70}" type="presOf" srcId="{A2A3742D-F5AC-4300-B734-A0084AF2FB0B}" destId="{4E83CB23-301E-403E-9EB1-AE81243E26C0}" srcOrd="1" destOrd="0" presId="urn:microsoft.com/office/officeart/2005/8/layout/lProcess2"/>
    <dgm:cxn modelId="{83BC4BD3-E857-400F-9671-A67B9F164F46}" srcId="{A2A3742D-F5AC-4300-B734-A0084AF2FB0B}" destId="{DF27A1AF-F0DB-44E1-8813-63EFDD35269C}" srcOrd="0" destOrd="0" parTransId="{601CA771-581C-45AB-B5DE-0CC3E19D0579}" sibTransId="{69723A6B-1C44-49F5-B224-7BC744D01675}"/>
    <dgm:cxn modelId="{F064DFDD-5653-4263-98C7-4E01DD616861}" type="presOf" srcId="{FC17E90E-2901-4C68-864F-73EECB9629FC}" destId="{CF6DFFDB-347A-445A-8C7E-33F4940907D4}" srcOrd="0" destOrd="0" presId="urn:microsoft.com/office/officeart/2005/8/layout/lProcess2"/>
    <dgm:cxn modelId="{0E0A82E3-96FF-4506-93D7-8246CAF8E2B5}" srcId="{7BBF6C4C-2BA3-427D-BC95-EA8D6B82A868}" destId="{A2A3742D-F5AC-4300-B734-A0084AF2FB0B}" srcOrd="0" destOrd="0" parTransId="{63B252B2-6291-4662-90F3-B97148391C17}" sibTransId="{3C930DCE-C0B6-4E2B-BBA9-9055B3A92B07}"/>
    <dgm:cxn modelId="{11DD14E5-F4E6-42E4-A738-0FD93FFDE261}" type="presOf" srcId="{0959501B-9EF3-4812-94AC-AD8158348E58}" destId="{6332A4A3-BE56-4698-ACF9-86528567253B}" srcOrd="1" destOrd="0" presId="urn:microsoft.com/office/officeart/2005/8/layout/lProcess2"/>
    <dgm:cxn modelId="{A47BBAFA-489B-4CBB-BA5A-B38ADB2AB2DA}" type="presOf" srcId="{E3DD8897-9B8F-475B-A4C5-299E136FBA24}" destId="{39816350-EFB0-4D95-850A-37E10AF9C08E}" srcOrd="0" destOrd="0" presId="urn:microsoft.com/office/officeart/2005/8/layout/lProcess2"/>
    <dgm:cxn modelId="{15A58ABF-9B0A-4451-8C9E-9C524E308231}" type="presParOf" srcId="{2A5463E1-2604-48F7-9A45-CCF895651FD8}" destId="{0785C2ED-8873-4132-BD5D-FFA52822F6D9}" srcOrd="0" destOrd="0" presId="urn:microsoft.com/office/officeart/2005/8/layout/lProcess2"/>
    <dgm:cxn modelId="{9F4DE3E0-C488-4608-B818-3EBD73740883}" type="presParOf" srcId="{0785C2ED-8873-4132-BD5D-FFA52822F6D9}" destId="{00E46046-55BD-4487-8108-8F364BD400AE}" srcOrd="0" destOrd="0" presId="urn:microsoft.com/office/officeart/2005/8/layout/lProcess2"/>
    <dgm:cxn modelId="{7D098699-30BE-44B3-8AA1-642BB094F376}" type="presParOf" srcId="{0785C2ED-8873-4132-BD5D-FFA52822F6D9}" destId="{4E83CB23-301E-403E-9EB1-AE81243E26C0}" srcOrd="1" destOrd="0" presId="urn:microsoft.com/office/officeart/2005/8/layout/lProcess2"/>
    <dgm:cxn modelId="{61A94387-EE8A-43B0-878E-0733654425EC}" type="presParOf" srcId="{0785C2ED-8873-4132-BD5D-FFA52822F6D9}" destId="{AF8CAA02-CA0D-4F5B-9770-3373CDB84785}" srcOrd="2" destOrd="0" presId="urn:microsoft.com/office/officeart/2005/8/layout/lProcess2"/>
    <dgm:cxn modelId="{B9A5B0C2-D085-42FF-A1FE-65845FDA2774}" type="presParOf" srcId="{AF8CAA02-CA0D-4F5B-9770-3373CDB84785}" destId="{A10E2A1A-F3AD-4D55-AEB7-360890171519}" srcOrd="0" destOrd="0" presId="urn:microsoft.com/office/officeart/2005/8/layout/lProcess2"/>
    <dgm:cxn modelId="{64094F3D-0386-4D1A-88B9-ADA83A11CE43}" type="presParOf" srcId="{A10E2A1A-F3AD-4D55-AEB7-360890171519}" destId="{E9BAE0B8-7D5B-477E-9731-3906AF331ED4}" srcOrd="0" destOrd="0" presId="urn:microsoft.com/office/officeart/2005/8/layout/lProcess2"/>
    <dgm:cxn modelId="{7C6F4855-0727-4CBE-B132-FB266CC0AC9D}" type="presParOf" srcId="{A10E2A1A-F3AD-4D55-AEB7-360890171519}" destId="{1A2811F7-124E-4F02-88BA-89CD5B3A21B2}" srcOrd="1" destOrd="0" presId="urn:microsoft.com/office/officeart/2005/8/layout/lProcess2"/>
    <dgm:cxn modelId="{35578060-E9E8-4DDD-A58A-A266753E844A}" type="presParOf" srcId="{A10E2A1A-F3AD-4D55-AEB7-360890171519}" destId="{89E75DB9-8EC5-4FAB-8FDC-842C9C0CC7AB}" srcOrd="2" destOrd="0" presId="urn:microsoft.com/office/officeart/2005/8/layout/lProcess2"/>
    <dgm:cxn modelId="{823975E6-0ABD-4B23-B13F-572017D185CB}" type="presParOf" srcId="{2A5463E1-2604-48F7-9A45-CCF895651FD8}" destId="{97BEB61E-41E9-4980-8E78-0D934D92FF19}" srcOrd="1" destOrd="0" presId="urn:microsoft.com/office/officeart/2005/8/layout/lProcess2"/>
    <dgm:cxn modelId="{6B6E5A35-962F-40DD-B570-91DB9D3F01A4}" type="presParOf" srcId="{2A5463E1-2604-48F7-9A45-CCF895651FD8}" destId="{295EC2BD-04A3-49CE-A6ED-7E94A7DC9FEB}" srcOrd="2" destOrd="0" presId="urn:microsoft.com/office/officeart/2005/8/layout/lProcess2"/>
    <dgm:cxn modelId="{DE4F4952-98CA-4A22-A021-DAE8E23A668C}" type="presParOf" srcId="{295EC2BD-04A3-49CE-A6ED-7E94A7DC9FEB}" destId="{39816350-EFB0-4D95-850A-37E10AF9C08E}" srcOrd="0" destOrd="0" presId="urn:microsoft.com/office/officeart/2005/8/layout/lProcess2"/>
    <dgm:cxn modelId="{3C64952A-A07E-43E8-B32D-9213F83D2C50}" type="presParOf" srcId="{295EC2BD-04A3-49CE-A6ED-7E94A7DC9FEB}" destId="{DB87AC56-8B85-4B99-847B-D984DC984269}" srcOrd="1" destOrd="0" presId="urn:microsoft.com/office/officeart/2005/8/layout/lProcess2"/>
    <dgm:cxn modelId="{6D49A516-3D14-4DA7-AF67-350DCE44E4E5}" type="presParOf" srcId="{295EC2BD-04A3-49CE-A6ED-7E94A7DC9FEB}" destId="{A3FA7872-D3C0-4218-B9DB-A742D5E48B2A}" srcOrd="2" destOrd="0" presId="urn:microsoft.com/office/officeart/2005/8/layout/lProcess2"/>
    <dgm:cxn modelId="{F4443DB6-2FEC-4A79-920E-CFAED7102F57}" type="presParOf" srcId="{A3FA7872-D3C0-4218-B9DB-A742D5E48B2A}" destId="{F7555B29-E04E-4B40-BC73-C5F5947F286A}" srcOrd="0" destOrd="0" presId="urn:microsoft.com/office/officeart/2005/8/layout/lProcess2"/>
    <dgm:cxn modelId="{8A6DDFCE-DA53-4588-B264-500CFDD05FB6}" type="presParOf" srcId="{F7555B29-E04E-4B40-BC73-C5F5947F286A}" destId="{CAE608DF-A93E-4DC1-BDA3-2E8D012A93AF}" srcOrd="0" destOrd="0" presId="urn:microsoft.com/office/officeart/2005/8/layout/lProcess2"/>
    <dgm:cxn modelId="{5A6E6438-975F-41F8-AF15-A52A531E3CED}" type="presParOf" srcId="{F7555B29-E04E-4B40-BC73-C5F5947F286A}" destId="{3490CE7E-B98D-45D5-B449-BC2142BB6088}" srcOrd="1" destOrd="0" presId="urn:microsoft.com/office/officeart/2005/8/layout/lProcess2"/>
    <dgm:cxn modelId="{3F570624-CF3E-4C52-B46B-434F956C254C}" type="presParOf" srcId="{F7555B29-E04E-4B40-BC73-C5F5947F286A}" destId="{CF6DFFDB-347A-445A-8C7E-33F4940907D4}" srcOrd="2" destOrd="0" presId="urn:microsoft.com/office/officeart/2005/8/layout/lProcess2"/>
    <dgm:cxn modelId="{FD869BC6-00E6-44C0-910F-0672CB104D0C}" type="presParOf" srcId="{2A5463E1-2604-48F7-9A45-CCF895651FD8}" destId="{ED133625-DF9A-49D3-B3DF-59C61199635F}" srcOrd="3" destOrd="0" presId="urn:microsoft.com/office/officeart/2005/8/layout/lProcess2"/>
    <dgm:cxn modelId="{CF91219C-B2B5-4C8B-83D6-1276EA830B80}" type="presParOf" srcId="{2A5463E1-2604-48F7-9A45-CCF895651FD8}" destId="{9F5D370B-1A62-4DB0-BD49-6275926F0F41}" srcOrd="4" destOrd="0" presId="urn:microsoft.com/office/officeart/2005/8/layout/lProcess2"/>
    <dgm:cxn modelId="{E9CC481A-62B8-4544-9973-303D8B60902B}" type="presParOf" srcId="{9F5D370B-1A62-4DB0-BD49-6275926F0F41}" destId="{9A87D51D-DBF2-47DF-B59E-B9820801FB37}" srcOrd="0" destOrd="0" presId="urn:microsoft.com/office/officeart/2005/8/layout/lProcess2"/>
    <dgm:cxn modelId="{45143511-91E4-4CA9-B774-869F4790B14E}" type="presParOf" srcId="{9F5D370B-1A62-4DB0-BD49-6275926F0F41}" destId="{6332A4A3-BE56-4698-ACF9-86528567253B}" srcOrd="1" destOrd="0" presId="urn:microsoft.com/office/officeart/2005/8/layout/lProcess2"/>
    <dgm:cxn modelId="{4FD85E58-98EE-4427-B283-BD1FE1158B8B}" type="presParOf" srcId="{9F5D370B-1A62-4DB0-BD49-6275926F0F41}" destId="{678A4B24-2AC4-451C-99A8-CD1ADDF25967}" srcOrd="2" destOrd="0" presId="urn:microsoft.com/office/officeart/2005/8/layout/lProcess2"/>
    <dgm:cxn modelId="{74284B5B-0DFE-48B0-811E-974344CE5D6F}" type="presParOf" srcId="{678A4B24-2AC4-451C-99A8-CD1ADDF25967}" destId="{575D26BF-3495-4137-8DE9-33044C0D55F2}" srcOrd="0" destOrd="0" presId="urn:microsoft.com/office/officeart/2005/8/layout/lProcess2"/>
    <dgm:cxn modelId="{42024989-2A76-42E6-A2D1-41796913A922}" type="presParOf" srcId="{575D26BF-3495-4137-8DE9-33044C0D55F2}" destId="{A1D0B462-F5A4-4B8D-8C12-836F35D1C582}" srcOrd="0" destOrd="0" presId="urn:microsoft.com/office/officeart/2005/8/layout/lProcess2"/>
    <dgm:cxn modelId="{A447454F-5C43-4072-BB55-FC5031658C72}" type="presParOf" srcId="{575D26BF-3495-4137-8DE9-33044C0D55F2}" destId="{859968C2-02EA-4C27-A02B-B1F438EE77D4}" srcOrd="1" destOrd="0" presId="urn:microsoft.com/office/officeart/2005/8/layout/lProcess2"/>
    <dgm:cxn modelId="{7FC6F58D-1D65-43F9-BAE4-42E2FC07DB5B}" type="presParOf" srcId="{575D26BF-3495-4137-8DE9-33044C0D55F2}" destId="{CFAF7E17-ABD4-47D1-8E1B-F1142CC1A91B}"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3865E9-99B8-4556-88EB-FB43EB2164C2}"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CF740E39-217B-4659-A772-810B7DB9ACB2}">
      <dgm:prSet phldrT="[Text]" custT="1"/>
      <dgm:spPr>
        <a:xfrm>
          <a:off x="3698007" y="1649400"/>
          <a:ext cx="1755799" cy="1755799"/>
        </a:xfrm>
        <a:prstGeom prst="ellipse">
          <a:avLst/>
        </a:prstGeom>
      </dgm:spPr>
      <dgm:t>
        <a:bodyPr/>
        <a:lstStyle/>
        <a:p>
          <a:pPr algn="ctr"/>
          <a:r>
            <a:rPr lang="en-US" sz="2000" b="1">
              <a:latin typeface="Century Gothic"/>
              <a:ea typeface="+mn-ea"/>
              <a:cs typeface="+mn-cs"/>
            </a:rPr>
            <a:t>PT Program</a:t>
          </a:r>
          <a:endParaRPr lang="en-US" sz="2000" b="1" dirty="0">
            <a:latin typeface="Century Gothic"/>
            <a:ea typeface="+mn-ea"/>
            <a:cs typeface="+mn-cs"/>
          </a:endParaRPr>
        </a:p>
      </dgm:t>
    </dgm:pt>
    <dgm:pt modelId="{D17D9CD6-DF19-493C-93D5-DCA063DB9DFB}" type="parTrans" cxnId="{C650CD6E-B83C-4162-B1B7-2FB0F7A5D2A5}">
      <dgm:prSet/>
      <dgm:spPr/>
      <dgm:t>
        <a:bodyPr/>
        <a:lstStyle/>
        <a:p>
          <a:pPr algn="ctr"/>
          <a:endParaRPr lang="en-US" sz="1400" b="1"/>
        </a:p>
      </dgm:t>
    </dgm:pt>
    <dgm:pt modelId="{33F86449-5191-409B-B432-5B9089B98353}" type="sibTrans" cxnId="{C650CD6E-B83C-4162-B1B7-2FB0F7A5D2A5}">
      <dgm:prSet/>
      <dgm:spPr/>
      <dgm:t>
        <a:bodyPr/>
        <a:lstStyle/>
        <a:p>
          <a:pPr algn="ctr"/>
          <a:endParaRPr lang="en-US" sz="1400" b="1"/>
        </a:p>
      </dgm:t>
    </dgm:pt>
    <dgm:pt modelId="{89CBCCFF-06BC-4284-8C58-4EA238B691A8}">
      <dgm:prSet phldrT="[Text]" custT="1"/>
      <dgm:spPr>
        <a:xfrm>
          <a:off x="3899924" y="-60788"/>
          <a:ext cx="1351965" cy="1351965"/>
        </a:xfrm>
        <a:prstGeom prst="ellipse">
          <a:avLst/>
        </a:prstGeom>
      </dgm:spPr>
      <dgm:t>
        <a:bodyPr/>
        <a:lstStyle/>
        <a:p>
          <a:pPr algn="ctr"/>
          <a:r>
            <a:rPr lang="en-US" sz="1600" b="0">
              <a:latin typeface="Century Gothic"/>
              <a:ea typeface="+mn-ea"/>
              <a:cs typeface="+mn-cs"/>
            </a:rPr>
            <a:t>Enrollment</a:t>
          </a:r>
          <a:endParaRPr lang="en-US" sz="1600" b="0" dirty="0">
            <a:latin typeface="Century Gothic"/>
            <a:ea typeface="+mn-ea"/>
            <a:cs typeface="+mn-cs"/>
          </a:endParaRPr>
        </a:p>
      </dgm:t>
    </dgm:pt>
    <dgm:pt modelId="{B5CACF49-0704-490D-997E-288DEC70AA63}" type="parTrans" cxnId="{4DD91161-455E-41B3-9D2C-2B69F88D5C1C}">
      <dgm:prSet/>
      <dgm:spPr/>
      <dgm:t>
        <a:bodyPr/>
        <a:lstStyle/>
        <a:p>
          <a:pPr algn="ctr"/>
          <a:endParaRPr lang="en-US" sz="1400" b="1"/>
        </a:p>
      </dgm:t>
    </dgm:pt>
    <dgm:pt modelId="{B8831A14-EA54-483B-B5DC-96CA79C4AD8E}" type="sibTrans" cxnId="{4DD91161-455E-41B3-9D2C-2B69F88D5C1C}">
      <dgm:prSet/>
      <dgm:spPr>
        <a:xfrm>
          <a:off x="2619556" y="570948"/>
          <a:ext cx="3912702" cy="3912702"/>
        </a:xfrm>
        <a:prstGeom prst="blockArc">
          <a:avLst>
            <a:gd name="adj1" fmla="val 16200000"/>
            <a:gd name="adj2" fmla="val 19800000"/>
            <a:gd name="adj3" fmla="val 4523"/>
          </a:avLst>
        </a:prstGeom>
      </dgm:spPr>
      <dgm:t>
        <a:bodyPr/>
        <a:lstStyle/>
        <a:p>
          <a:pPr algn="ctr"/>
          <a:endParaRPr lang="en-US" sz="1400" b="1"/>
        </a:p>
      </dgm:t>
    </dgm:pt>
    <dgm:pt modelId="{216F0B05-0E1B-4D1E-8DAD-CB932EC939B0}">
      <dgm:prSet phldrT="[Text]" custT="1"/>
      <dgm:spPr>
        <a:xfrm>
          <a:off x="5487471" y="895264"/>
          <a:ext cx="1488735" cy="1351965"/>
        </a:xfrm>
        <a:prstGeom prst="ellipse">
          <a:avLst/>
        </a:prstGeom>
      </dgm:spPr>
      <dgm:t>
        <a:bodyPr/>
        <a:lstStyle/>
        <a:p>
          <a:pPr algn="ctr"/>
          <a:r>
            <a:rPr lang="en-US" sz="1600" b="0">
              <a:latin typeface="Century Gothic"/>
              <a:ea typeface="+mn-ea"/>
              <a:cs typeface="+mn-cs"/>
            </a:rPr>
            <a:t>Panel Distribution</a:t>
          </a:r>
          <a:endParaRPr lang="en-US" sz="1600" b="0" dirty="0">
            <a:latin typeface="Century Gothic"/>
            <a:ea typeface="+mn-ea"/>
            <a:cs typeface="+mn-cs"/>
          </a:endParaRPr>
        </a:p>
      </dgm:t>
    </dgm:pt>
    <dgm:pt modelId="{5FDC0323-3CC8-4B8F-AD85-A7419DB16AC4}" type="parTrans" cxnId="{AFF0CC3F-B73C-47D2-8180-B0A9F5564083}">
      <dgm:prSet/>
      <dgm:spPr/>
      <dgm:t>
        <a:bodyPr/>
        <a:lstStyle/>
        <a:p>
          <a:pPr algn="ctr"/>
          <a:endParaRPr lang="en-US" sz="1400" b="1"/>
        </a:p>
      </dgm:t>
    </dgm:pt>
    <dgm:pt modelId="{673AF2B3-07A4-4BF1-9055-FEF1FA58DBC0}" type="sibTrans" cxnId="{AFF0CC3F-B73C-47D2-8180-B0A9F5564083}">
      <dgm:prSet/>
      <dgm:spPr>
        <a:xfrm>
          <a:off x="2619556" y="570948"/>
          <a:ext cx="3912702" cy="3912702"/>
        </a:xfrm>
        <a:prstGeom prst="blockArc">
          <a:avLst>
            <a:gd name="adj1" fmla="val 19800000"/>
            <a:gd name="adj2" fmla="val 1800000"/>
            <a:gd name="adj3" fmla="val 4523"/>
          </a:avLst>
        </a:prstGeom>
      </dgm:spPr>
      <dgm:t>
        <a:bodyPr/>
        <a:lstStyle/>
        <a:p>
          <a:pPr algn="ctr"/>
          <a:endParaRPr lang="en-US" sz="1400" b="1"/>
        </a:p>
      </dgm:t>
    </dgm:pt>
    <dgm:pt modelId="{C2126EAB-3282-40EA-AB99-DCC89234913D}">
      <dgm:prSet phldrT="[Text]" custT="1"/>
      <dgm:spPr>
        <a:xfrm>
          <a:off x="5555856" y="2807369"/>
          <a:ext cx="1351965" cy="1351965"/>
        </a:xfrm>
        <a:prstGeom prst="ellipse">
          <a:avLst/>
        </a:prstGeom>
      </dgm:spPr>
      <dgm:t>
        <a:bodyPr/>
        <a:lstStyle/>
        <a:p>
          <a:pPr algn="ctr"/>
          <a:r>
            <a:rPr lang="en-US" sz="1600" b="0">
              <a:latin typeface="Century Gothic"/>
              <a:ea typeface="+mn-ea"/>
              <a:cs typeface="+mn-cs"/>
            </a:rPr>
            <a:t>Results Submitted</a:t>
          </a:r>
          <a:endParaRPr lang="en-US" sz="1600" b="0" dirty="0">
            <a:latin typeface="Century Gothic"/>
            <a:ea typeface="+mn-ea"/>
            <a:cs typeface="+mn-cs"/>
          </a:endParaRPr>
        </a:p>
      </dgm:t>
    </dgm:pt>
    <dgm:pt modelId="{AA7E2084-D959-47D1-AE11-3D3891D788DB}" type="parTrans" cxnId="{40F0828E-E440-452D-AF31-C84201300BC9}">
      <dgm:prSet/>
      <dgm:spPr/>
      <dgm:t>
        <a:bodyPr/>
        <a:lstStyle/>
        <a:p>
          <a:pPr algn="ctr"/>
          <a:endParaRPr lang="en-US" sz="1400" b="1"/>
        </a:p>
      </dgm:t>
    </dgm:pt>
    <dgm:pt modelId="{20873CD0-87DC-45D8-835A-DE6EE30F7021}" type="sibTrans" cxnId="{40F0828E-E440-452D-AF31-C84201300BC9}">
      <dgm:prSet/>
      <dgm:spPr>
        <a:xfrm>
          <a:off x="2619556" y="570948"/>
          <a:ext cx="3912702" cy="3912702"/>
        </a:xfrm>
        <a:prstGeom prst="blockArc">
          <a:avLst>
            <a:gd name="adj1" fmla="val 1800000"/>
            <a:gd name="adj2" fmla="val 5400000"/>
            <a:gd name="adj3" fmla="val 4523"/>
          </a:avLst>
        </a:prstGeom>
      </dgm:spPr>
      <dgm:t>
        <a:bodyPr/>
        <a:lstStyle/>
        <a:p>
          <a:pPr algn="ctr"/>
          <a:endParaRPr lang="en-US" sz="1400" b="1"/>
        </a:p>
      </dgm:t>
    </dgm:pt>
    <dgm:pt modelId="{BF55EAFD-5D94-4C49-8792-858775754F46}">
      <dgm:prSet phldrT="[Text]" custT="1"/>
      <dgm:spPr>
        <a:xfrm>
          <a:off x="2243992" y="2807369"/>
          <a:ext cx="1351965" cy="1351965"/>
        </a:xfrm>
        <a:prstGeom prst="ellipse">
          <a:avLst/>
        </a:prstGeom>
      </dgm:spPr>
      <dgm:t>
        <a:bodyPr/>
        <a:lstStyle/>
        <a:p>
          <a:pPr algn="ctr"/>
          <a:r>
            <a:rPr lang="en-US" sz="1600" b="0">
              <a:latin typeface="Century Gothic"/>
              <a:ea typeface="+mn-ea"/>
              <a:cs typeface="+mn-cs"/>
            </a:rPr>
            <a:t>Feedback</a:t>
          </a:r>
          <a:endParaRPr lang="en-US" sz="1600" b="0" dirty="0">
            <a:latin typeface="Century Gothic"/>
            <a:ea typeface="+mn-ea"/>
            <a:cs typeface="+mn-cs"/>
          </a:endParaRPr>
        </a:p>
      </dgm:t>
    </dgm:pt>
    <dgm:pt modelId="{12EC7DE4-BC3F-4A5D-B3D9-E4D2A0056B2D}" type="parTrans" cxnId="{E38BA67B-34A2-49AE-90AB-6F49CFC4CBCE}">
      <dgm:prSet/>
      <dgm:spPr/>
      <dgm:t>
        <a:bodyPr/>
        <a:lstStyle/>
        <a:p>
          <a:pPr algn="ctr"/>
          <a:endParaRPr lang="en-US" sz="1400" b="1"/>
        </a:p>
      </dgm:t>
    </dgm:pt>
    <dgm:pt modelId="{AD57FB06-C2BE-4C42-8E38-139223855072}" type="sibTrans" cxnId="{E38BA67B-34A2-49AE-90AB-6F49CFC4CBCE}">
      <dgm:prSet/>
      <dgm:spPr>
        <a:xfrm>
          <a:off x="2619556" y="570948"/>
          <a:ext cx="3912702" cy="3912702"/>
        </a:xfrm>
        <a:prstGeom prst="blockArc">
          <a:avLst>
            <a:gd name="adj1" fmla="val 9000000"/>
            <a:gd name="adj2" fmla="val 12600000"/>
            <a:gd name="adj3" fmla="val 4523"/>
          </a:avLst>
        </a:prstGeom>
      </dgm:spPr>
      <dgm:t>
        <a:bodyPr/>
        <a:lstStyle/>
        <a:p>
          <a:pPr algn="ctr"/>
          <a:endParaRPr lang="en-US" sz="1400" b="1"/>
        </a:p>
      </dgm:t>
    </dgm:pt>
    <dgm:pt modelId="{6FD8B492-976A-4836-8636-1743B5F7F09C}">
      <dgm:prSet phldrT="[Text]" custT="1"/>
      <dgm:spPr>
        <a:xfrm>
          <a:off x="3899924" y="3763422"/>
          <a:ext cx="1351965" cy="1351965"/>
        </a:xfrm>
        <a:prstGeom prst="ellipse">
          <a:avLst/>
        </a:prstGeom>
      </dgm:spPr>
      <dgm:t>
        <a:bodyPr/>
        <a:lstStyle/>
        <a:p>
          <a:pPr algn="ctr"/>
          <a:r>
            <a:rPr lang="en-US" sz="1600" b="0">
              <a:latin typeface="Century Gothic"/>
              <a:ea typeface="+mn-ea"/>
              <a:cs typeface="+mn-cs"/>
            </a:rPr>
            <a:t>Data Analysis</a:t>
          </a:r>
          <a:endParaRPr lang="en-US" sz="1600" b="0" dirty="0">
            <a:latin typeface="Century Gothic"/>
            <a:ea typeface="+mn-ea"/>
            <a:cs typeface="+mn-cs"/>
          </a:endParaRPr>
        </a:p>
      </dgm:t>
    </dgm:pt>
    <dgm:pt modelId="{1E75EABE-F0FE-46EE-BA32-E893E4982E05}" type="parTrans" cxnId="{9B556288-627C-48B3-BF6E-C7B48212CBC8}">
      <dgm:prSet/>
      <dgm:spPr/>
      <dgm:t>
        <a:bodyPr/>
        <a:lstStyle/>
        <a:p>
          <a:pPr algn="ctr"/>
          <a:endParaRPr lang="en-US" sz="1400" b="1"/>
        </a:p>
      </dgm:t>
    </dgm:pt>
    <dgm:pt modelId="{36E93253-BBA6-40D2-9DF1-499EC733608F}" type="sibTrans" cxnId="{9B556288-627C-48B3-BF6E-C7B48212CBC8}">
      <dgm:prSet/>
      <dgm:spPr>
        <a:xfrm>
          <a:off x="2619556" y="570948"/>
          <a:ext cx="3912702" cy="3912702"/>
        </a:xfrm>
        <a:prstGeom prst="blockArc">
          <a:avLst>
            <a:gd name="adj1" fmla="val 5400000"/>
            <a:gd name="adj2" fmla="val 9000000"/>
            <a:gd name="adj3" fmla="val 4523"/>
          </a:avLst>
        </a:prstGeom>
      </dgm:spPr>
      <dgm:t>
        <a:bodyPr/>
        <a:lstStyle/>
        <a:p>
          <a:pPr algn="ctr"/>
          <a:endParaRPr lang="en-US" sz="1400" b="1"/>
        </a:p>
      </dgm:t>
    </dgm:pt>
    <dgm:pt modelId="{278CD861-B2AE-4291-9F46-48E0E787E234}">
      <dgm:prSet phldrT="[Text]" custT="1"/>
      <dgm:spPr>
        <a:xfrm>
          <a:off x="2243992" y="895264"/>
          <a:ext cx="1351965" cy="1351965"/>
        </a:xfrm>
        <a:prstGeom prst="ellipse">
          <a:avLst/>
        </a:prstGeom>
      </dgm:spPr>
      <dgm:t>
        <a:bodyPr/>
        <a:lstStyle/>
        <a:p>
          <a:pPr algn="l"/>
          <a:r>
            <a:rPr lang="en-US" sz="1500" b="0" dirty="0">
              <a:latin typeface="Century Gothic"/>
              <a:ea typeface="+mn-ea"/>
              <a:cs typeface="+mn-cs"/>
            </a:rPr>
            <a:t>Corrective Actions</a:t>
          </a:r>
        </a:p>
      </dgm:t>
    </dgm:pt>
    <dgm:pt modelId="{4DBAB275-3E54-4BE5-845D-1338A57BC9AB}" type="parTrans" cxnId="{4751B75C-D3AB-4DE9-B44C-B5117F1568C0}">
      <dgm:prSet/>
      <dgm:spPr/>
      <dgm:t>
        <a:bodyPr/>
        <a:lstStyle/>
        <a:p>
          <a:pPr algn="ctr"/>
          <a:endParaRPr lang="en-US" sz="1400" b="1"/>
        </a:p>
      </dgm:t>
    </dgm:pt>
    <dgm:pt modelId="{5C38F803-D3CA-4983-B696-7243D1D6C747}" type="sibTrans" cxnId="{4751B75C-D3AB-4DE9-B44C-B5117F1568C0}">
      <dgm:prSet/>
      <dgm:spPr>
        <a:xfrm>
          <a:off x="2619556" y="570948"/>
          <a:ext cx="3912702" cy="3912702"/>
        </a:xfrm>
        <a:prstGeom prst="blockArc">
          <a:avLst>
            <a:gd name="adj1" fmla="val 12600000"/>
            <a:gd name="adj2" fmla="val 16200000"/>
            <a:gd name="adj3" fmla="val 4523"/>
          </a:avLst>
        </a:prstGeom>
      </dgm:spPr>
      <dgm:t>
        <a:bodyPr/>
        <a:lstStyle/>
        <a:p>
          <a:pPr algn="ctr"/>
          <a:endParaRPr lang="en-US" sz="1400" b="1"/>
        </a:p>
      </dgm:t>
    </dgm:pt>
    <dgm:pt modelId="{5C8F1FD0-B31B-4892-ADDE-F5CCA940C67B}" type="pres">
      <dgm:prSet presAssocID="{BF3865E9-99B8-4556-88EB-FB43EB2164C2}" presName="Name0" presStyleCnt="0">
        <dgm:presLayoutVars>
          <dgm:chMax val="1"/>
          <dgm:dir/>
          <dgm:animLvl val="ctr"/>
          <dgm:resizeHandles val="exact"/>
        </dgm:presLayoutVars>
      </dgm:prSet>
      <dgm:spPr/>
    </dgm:pt>
    <dgm:pt modelId="{9A11D25E-AAAF-4D1C-A47D-51DC1E2EA566}" type="pres">
      <dgm:prSet presAssocID="{CF740E39-217B-4659-A772-810B7DB9ACB2}" presName="centerShape" presStyleLbl="node0" presStyleIdx="0" presStyleCnt="1"/>
      <dgm:spPr/>
    </dgm:pt>
    <dgm:pt modelId="{787C0ABC-21DB-414B-A7C7-2D75F23FBA5C}" type="pres">
      <dgm:prSet presAssocID="{89CBCCFF-06BC-4284-8C58-4EA238B691A8}" presName="node" presStyleLbl="node1" presStyleIdx="0" presStyleCnt="6" custScaleX="126556" custScaleY="128709" custRadScaleRad="103085">
        <dgm:presLayoutVars>
          <dgm:bulletEnabled val="1"/>
        </dgm:presLayoutVars>
      </dgm:prSet>
      <dgm:spPr/>
    </dgm:pt>
    <dgm:pt modelId="{1D8307AD-29F1-448B-8714-9D93154ADC31}" type="pres">
      <dgm:prSet presAssocID="{89CBCCFF-06BC-4284-8C58-4EA238B691A8}" presName="dummy" presStyleCnt="0"/>
      <dgm:spPr/>
    </dgm:pt>
    <dgm:pt modelId="{90A742F2-E759-444D-A975-ECA25D9F8C5F}" type="pres">
      <dgm:prSet presAssocID="{B8831A14-EA54-483B-B5DC-96CA79C4AD8E}" presName="sibTrans" presStyleLbl="sibTrans2D1" presStyleIdx="0" presStyleCnt="6"/>
      <dgm:spPr/>
    </dgm:pt>
    <dgm:pt modelId="{B8F9E9C5-BA34-48F2-8D78-124CE88AD1D3}" type="pres">
      <dgm:prSet presAssocID="{216F0B05-0E1B-4D1E-8DAD-CB932EC939B0}" presName="node" presStyleLbl="node1" presStyleIdx="1" presStyleCnt="6" custScaleX="139360" custScaleY="128709" custRadScaleRad="101577" custRadScaleInc="-7535">
        <dgm:presLayoutVars>
          <dgm:bulletEnabled val="1"/>
        </dgm:presLayoutVars>
      </dgm:prSet>
      <dgm:spPr/>
    </dgm:pt>
    <dgm:pt modelId="{455D7D99-44BC-499A-86F8-056C751B3DE4}" type="pres">
      <dgm:prSet presAssocID="{216F0B05-0E1B-4D1E-8DAD-CB932EC939B0}" presName="dummy" presStyleCnt="0"/>
      <dgm:spPr/>
    </dgm:pt>
    <dgm:pt modelId="{2CF64C24-D34D-4A28-9A08-681D9F4DE5AB}" type="pres">
      <dgm:prSet presAssocID="{673AF2B3-07A4-4BF1-9055-FEF1FA58DBC0}" presName="sibTrans" presStyleLbl="sibTrans2D1" presStyleIdx="1" presStyleCnt="6"/>
      <dgm:spPr/>
    </dgm:pt>
    <dgm:pt modelId="{834A0174-2543-4FEE-A608-58FA11D9E262}" type="pres">
      <dgm:prSet presAssocID="{C2126EAB-3282-40EA-AB99-DCC89234913D}" presName="node" presStyleLbl="node1" presStyleIdx="2" presStyleCnt="6" custScaleX="126556" custScaleY="128709">
        <dgm:presLayoutVars>
          <dgm:bulletEnabled val="1"/>
        </dgm:presLayoutVars>
      </dgm:prSet>
      <dgm:spPr/>
    </dgm:pt>
    <dgm:pt modelId="{3ACC054A-C321-4747-BE9F-051A27337F12}" type="pres">
      <dgm:prSet presAssocID="{C2126EAB-3282-40EA-AB99-DCC89234913D}" presName="dummy" presStyleCnt="0"/>
      <dgm:spPr/>
    </dgm:pt>
    <dgm:pt modelId="{061C9ED2-DF01-473E-BB2E-DC2AF3358F62}" type="pres">
      <dgm:prSet presAssocID="{20873CD0-87DC-45D8-835A-DE6EE30F7021}" presName="sibTrans" presStyleLbl="sibTrans2D1" presStyleIdx="2" presStyleCnt="6"/>
      <dgm:spPr/>
    </dgm:pt>
    <dgm:pt modelId="{04F75AFB-F269-4224-B65A-333460FC7DDA}" type="pres">
      <dgm:prSet presAssocID="{6FD8B492-976A-4836-8636-1743B5F7F09C}" presName="node" presStyleLbl="node1" presStyleIdx="3" presStyleCnt="6" custScaleX="126556" custScaleY="128709">
        <dgm:presLayoutVars>
          <dgm:bulletEnabled val="1"/>
        </dgm:presLayoutVars>
      </dgm:prSet>
      <dgm:spPr/>
    </dgm:pt>
    <dgm:pt modelId="{FED9E865-CC49-4842-A2A9-5B01E389F4CE}" type="pres">
      <dgm:prSet presAssocID="{6FD8B492-976A-4836-8636-1743B5F7F09C}" presName="dummy" presStyleCnt="0"/>
      <dgm:spPr/>
    </dgm:pt>
    <dgm:pt modelId="{5695AA90-54AD-4544-9917-3488079D7CF8}" type="pres">
      <dgm:prSet presAssocID="{36E93253-BBA6-40D2-9DF1-499EC733608F}" presName="sibTrans" presStyleLbl="sibTrans2D1" presStyleIdx="3" presStyleCnt="6"/>
      <dgm:spPr/>
    </dgm:pt>
    <dgm:pt modelId="{0CFF8F15-5500-4BA1-9DF7-DE8EA0C3707E}" type="pres">
      <dgm:prSet presAssocID="{BF55EAFD-5D94-4C49-8792-858775754F46}" presName="node" presStyleLbl="node1" presStyleIdx="4" presStyleCnt="6" custScaleX="126556" custScaleY="128709">
        <dgm:presLayoutVars>
          <dgm:bulletEnabled val="1"/>
        </dgm:presLayoutVars>
      </dgm:prSet>
      <dgm:spPr/>
    </dgm:pt>
    <dgm:pt modelId="{C93CC2B0-9740-40A0-888F-CE19AE0D7075}" type="pres">
      <dgm:prSet presAssocID="{BF55EAFD-5D94-4C49-8792-858775754F46}" presName="dummy" presStyleCnt="0"/>
      <dgm:spPr/>
    </dgm:pt>
    <dgm:pt modelId="{2D0D6183-68AF-4A4A-8247-EE2C92B7A142}" type="pres">
      <dgm:prSet presAssocID="{AD57FB06-C2BE-4C42-8E38-139223855072}" presName="sibTrans" presStyleLbl="sibTrans2D1" presStyleIdx="4" presStyleCnt="6"/>
      <dgm:spPr/>
    </dgm:pt>
    <dgm:pt modelId="{62E4F8C0-A260-4CB2-AF68-1400FF7AE38E}" type="pres">
      <dgm:prSet presAssocID="{278CD861-B2AE-4291-9F46-48E0E787E234}" presName="node" presStyleLbl="node1" presStyleIdx="5" presStyleCnt="6" custScaleX="126556" custScaleY="128709" custRadScaleRad="101577" custRadScaleInc="7535">
        <dgm:presLayoutVars>
          <dgm:bulletEnabled val="1"/>
        </dgm:presLayoutVars>
      </dgm:prSet>
      <dgm:spPr/>
    </dgm:pt>
    <dgm:pt modelId="{421E6228-EF1C-4B38-A22F-8C9FE5194A77}" type="pres">
      <dgm:prSet presAssocID="{278CD861-B2AE-4291-9F46-48E0E787E234}" presName="dummy" presStyleCnt="0"/>
      <dgm:spPr/>
    </dgm:pt>
    <dgm:pt modelId="{50854B78-B165-469D-B1DE-BD89230FACC0}" type="pres">
      <dgm:prSet presAssocID="{5C38F803-D3CA-4983-B696-7243D1D6C747}" presName="sibTrans" presStyleLbl="sibTrans2D1" presStyleIdx="5" presStyleCnt="6"/>
      <dgm:spPr/>
    </dgm:pt>
  </dgm:ptLst>
  <dgm:cxnLst>
    <dgm:cxn modelId="{AABCF41C-AFB8-4649-AE8F-99A3A06F58FD}" type="presOf" srcId="{BF55EAFD-5D94-4C49-8792-858775754F46}" destId="{0CFF8F15-5500-4BA1-9DF7-DE8EA0C3707E}" srcOrd="0" destOrd="0" presId="urn:microsoft.com/office/officeart/2005/8/layout/radial6"/>
    <dgm:cxn modelId="{31293B34-A0EA-46FA-834C-CAF3E00781AC}" type="presOf" srcId="{C2126EAB-3282-40EA-AB99-DCC89234913D}" destId="{834A0174-2543-4FEE-A608-58FA11D9E262}" srcOrd="0" destOrd="0" presId="urn:microsoft.com/office/officeart/2005/8/layout/radial6"/>
    <dgm:cxn modelId="{AFF0CC3F-B73C-47D2-8180-B0A9F5564083}" srcId="{CF740E39-217B-4659-A772-810B7DB9ACB2}" destId="{216F0B05-0E1B-4D1E-8DAD-CB932EC939B0}" srcOrd="1" destOrd="0" parTransId="{5FDC0323-3CC8-4B8F-AD85-A7419DB16AC4}" sibTransId="{673AF2B3-07A4-4BF1-9055-FEF1FA58DBC0}"/>
    <dgm:cxn modelId="{2EF70F5C-2AC3-48A0-9FEE-9BA5808F13DA}" type="presOf" srcId="{B8831A14-EA54-483B-B5DC-96CA79C4AD8E}" destId="{90A742F2-E759-444D-A975-ECA25D9F8C5F}" srcOrd="0" destOrd="0" presId="urn:microsoft.com/office/officeart/2005/8/layout/radial6"/>
    <dgm:cxn modelId="{4751B75C-D3AB-4DE9-B44C-B5117F1568C0}" srcId="{CF740E39-217B-4659-A772-810B7DB9ACB2}" destId="{278CD861-B2AE-4291-9F46-48E0E787E234}" srcOrd="5" destOrd="0" parTransId="{4DBAB275-3E54-4BE5-845D-1338A57BC9AB}" sibTransId="{5C38F803-D3CA-4983-B696-7243D1D6C747}"/>
    <dgm:cxn modelId="{4DD91161-455E-41B3-9D2C-2B69F88D5C1C}" srcId="{CF740E39-217B-4659-A772-810B7DB9ACB2}" destId="{89CBCCFF-06BC-4284-8C58-4EA238B691A8}" srcOrd="0" destOrd="0" parTransId="{B5CACF49-0704-490D-997E-288DEC70AA63}" sibTransId="{B8831A14-EA54-483B-B5DC-96CA79C4AD8E}"/>
    <dgm:cxn modelId="{C650CD6E-B83C-4162-B1B7-2FB0F7A5D2A5}" srcId="{BF3865E9-99B8-4556-88EB-FB43EB2164C2}" destId="{CF740E39-217B-4659-A772-810B7DB9ACB2}" srcOrd="0" destOrd="0" parTransId="{D17D9CD6-DF19-493C-93D5-DCA063DB9DFB}" sibTransId="{33F86449-5191-409B-B432-5B9089B98353}"/>
    <dgm:cxn modelId="{E38BA67B-34A2-49AE-90AB-6F49CFC4CBCE}" srcId="{CF740E39-217B-4659-A772-810B7DB9ACB2}" destId="{BF55EAFD-5D94-4C49-8792-858775754F46}" srcOrd="4" destOrd="0" parTransId="{12EC7DE4-BC3F-4A5D-B3D9-E4D2A0056B2D}" sibTransId="{AD57FB06-C2BE-4C42-8E38-139223855072}"/>
    <dgm:cxn modelId="{F5351D7E-4C5B-48C4-8111-78F93394F976}" type="presOf" srcId="{20873CD0-87DC-45D8-835A-DE6EE30F7021}" destId="{061C9ED2-DF01-473E-BB2E-DC2AF3358F62}" srcOrd="0" destOrd="0" presId="urn:microsoft.com/office/officeart/2005/8/layout/radial6"/>
    <dgm:cxn modelId="{13BE0181-1598-4465-9FB8-AF88F8116D2E}" type="presOf" srcId="{AD57FB06-C2BE-4C42-8E38-139223855072}" destId="{2D0D6183-68AF-4A4A-8247-EE2C92B7A142}" srcOrd="0" destOrd="0" presId="urn:microsoft.com/office/officeart/2005/8/layout/radial6"/>
    <dgm:cxn modelId="{9B556288-627C-48B3-BF6E-C7B48212CBC8}" srcId="{CF740E39-217B-4659-A772-810B7DB9ACB2}" destId="{6FD8B492-976A-4836-8636-1743B5F7F09C}" srcOrd="3" destOrd="0" parTransId="{1E75EABE-F0FE-46EE-BA32-E893E4982E05}" sibTransId="{36E93253-BBA6-40D2-9DF1-499EC733608F}"/>
    <dgm:cxn modelId="{40F0828E-E440-452D-AF31-C84201300BC9}" srcId="{CF740E39-217B-4659-A772-810B7DB9ACB2}" destId="{C2126EAB-3282-40EA-AB99-DCC89234913D}" srcOrd="2" destOrd="0" parTransId="{AA7E2084-D959-47D1-AE11-3D3891D788DB}" sibTransId="{20873CD0-87DC-45D8-835A-DE6EE30F7021}"/>
    <dgm:cxn modelId="{E2309D96-D62C-4346-AFE8-4E5B89E66182}" type="presOf" srcId="{CF740E39-217B-4659-A772-810B7DB9ACB2}" destId="{9A11D25E-AAAF-4D1C-A47D-51DC1E2EA566}" srcOrd="0" destOrd="0" presId="urn:microsoft.com/office/officeart/2005/8/layout/radial6"/>
    <dgm:cxn modelId="{604D93A8-8225-49E1-80AD-FE5C9CA92AB4}" type="presOf" srcId="{216F0B05-0E1B-4D1E-8DAD-CB932EC939B0}" destId="{B8F9E9C5-BA34-48F2-8D78-124CE88AD1D3}" srcOrd="0" destOrd="0" presId="urn:microsoft.com/office/officeart/2005/8/layout/radial6"/>
    <dgm:cxn modelId="{C7C223BD-02B3-4C32-AD82-ED591CB60D9D}" type="presOf" srcId="{673AF2B3-07A4-4BF1-9055-FEF1FA58DBC0}" destId="{2CF64C24-D34D-4A28-9A08-681D9F4DE5AB}" srcOrd="0" destOrd="0" presId="urn:microsoft.com/office/officeart/2005/8/layout/radial6"/>
    <dgm:cxn modelId="{6E8B6DC8-053A-40F1-AFAF-5008D2EE73BC}" type="presOf" srcId="{278CD861-B2AE-4291-9F46-48E0E787E234}" destId="{62E4F8C0-A260-4CB2-AF68-1400FF7AE38E}" srcOrd="0" destOrd="0" presId="urn:microsoft.com/office/officeart/2005/8/layout/radial6"/>
    <dgm:cxn modelId="{DC6A4FD7-223B-42B0-ABBE-E5B9BE7C7890}" type="presOf" srcId="{89CBCCFF-06BC-4284-8C58-4EA238B691A8}" destId="{787C0ABC-21DB-414B-A7C7-2D75F23FBA5C}" srcOrd="0" destOrd="0" presId="urn:microsoft.com/office/officeart/2005/8/layout/radial6"/>
    <dgm:cxn modelId="{CA88C3DD-82EC-4BB1-BA18-D5B2A0FAE416}" type="presOf" srcId="{36E93253-BBA6-40D2-9DF1-499EC733608F}" destId="{5695AA90-54AD-4544-9917-3488079D7CF8}" srcOrd="0" destOrd="0" presId="urn:microsoft.com/office/officeart/2005/8/layout/radial6"/>
    <dgm:cxn modelId="{48A796E6-9D52-45E9-8CFF-56083CDADE2C}" type="presOf" srcId="{5C38F803-D3CA-4983-B696-7243D1D6C747}" destId="{50854B78-B165-469D-B1DE-BD89230FACC0}" srcOrd="0" destOrd="0" presId="urn:microsoft.com/office/officeart/2005/8/layout/radial6"/>
    <dgm:cxn modelId="{E2C5C4ED-6DF6-4A95-8A0B-050860E808E8}" type="presOf" srcId="{BF3865E9-99B8-4556-88EB-FB43EB2164C2}" destId="{5C8F1FD0-B31B-4892-ADDE-F5CCA940C67B}" srcOrd="0" destOrd="0" presId="urn:microsoft.com/office/officeart/2005/8/layout/radial6"/>
    <dgm:cxn modelId="{BDEC35F9-EEE4-4C67-9121-7D4D8BF96C84}" type="presOf" srcId="{6FD8B492-976A-4836-8636-1743B5F7F09C}" destId="{04F75AFB-F269-4224-B65A-333460FC7DDA}" srcOrd="0" destOrd="0" presId="urn:microsoft.com/office/officeart/2005/8/layout/radial6"/>
    <dgm:cxn modelId="{F19D31D7-6882-487A-92E3-CED4B73C749D}" type="presParOf" srcId="{5C8F1FD0-B31B-4892-ADDE-F5CCA940C67B}" destId="{9A11D25E-AAAF-4D1C-A47D-51DC1E2EA566}" srcOrd="0" destOrd="0" presId="urn:microsoft.com/office/officeart/2005/8/layout/radial6"/>
    <dgm:cxn modelId="{9717CE55-7A06-46FB-B3FD-E2F337112D39}" type="presParOf" srcId="{5C8F1FD0-B31B-4892-ADDE-F5CCA940C67B}" destId="{787C0ABC-21DB-414B-A7C7-2D75F23FBA5C}" srcOrd="1" destOrd="0" presId="urn:microsoft.com/office/officeart/2005/8/layout/radial6"/>
    <dgm:cxn modelId="{18C445C5-8130-4B65-9AED-3F3A9EAD6272}" type="presParOf" srcId="{5C8F1FD0-B31B-4892-ADDE-F5CCA940C67B}" destId="{1D8307AD-29F1-448B-8714-9D93154ADC31}" srcOrd="2" destOrd="0" presId="urn:microsoft.com/office/officeart/2005/8/layout/radial6"/>
    <dgm:cxn modelId="{C35B25F1-2669-4DDA-B559-E8566ECA98EF}" type="presParOf" srcId="{5C8F1FD0-B31B-4892-ADDE-F5CCA940C67B}" destId="{90A742F2-E759-444D-A975-ECA25D9F8C5F}" srcOrd="3" destOrd="0" presId="urn:microsoft.com/office/officeart/2005/8/layout/radial6"/>
    <dgm:cxn modelId="{82F14C14-2CA6-445B-895C-534BCD297AE6}" type="presParOf" srcId="{5C8F1FD0-B31B-4892-ADDE-F5CCA940C67B}" destId="{B8F9E9C5-BA34-48F2-8D78-124CE88AD1D3}" srcOrd="4" destOrd="0" presId="urn:microsoft.com/office/officeart/2005/8/layout/radial6"/>
    <dgm:cxn modelId="{C759A9AF-87F6-46FB-9369-D65E792D640D}" type="presParOf" srcId="{5C8F1FD0-B31B-4892-ADDE-F5CCA940C67B}" destId="{455D7D99-44BC-499A-86F8-056C751B3DE4}" srcOrd="5" destOrd="0" presId="urn:microsoft.com/office/officeart/2005/8/layout/radial6"/>
    <dgm:cxn modelId="{F22510B5-630F-47FC-9B9E-E7BFBA18BDA5}" type="presParOf" srcId="{5C8F1FD0-B31B-4892-ADDE-F5CCA940C67B}" destId="{2CF64C24-D34D-4A28-9A08-681D9F4DE5AB}" srcOrd="6" destOrd="0" presId="urn:microsoft.com/office/officeart/2005/8/layout/radial6"/>
    <dgm:cxn modelId="{F4DDAB6A-6208-4FA0-A951-5FF2EA3A86A1}" type="presParOf" srcId="{5C8F1FD0-B31B-4892-ADDE-F5CCA940C67B}" destId="{834A0174-2543-4FEE-A608-58FA11D9E262}" srcOrd="7" destOrd="0" presId="urn:microsoft.com/office/officeart/2005/8/layout/radial6"/>
    <dgm:cxn modelId="{4B67FCEF-2E4B-442E-9985-7222A80F6341}" type="presParOf" srcId="{5C8F1FD0-B31B-4892-ADDE-F5CCA940C67B}" destId="{3ACC054A-C321-4747-BE9F-051A27337F12}" srcOrd="8" destOrd="0" presId="urn:microsoft.com/office/officeart/2005/8/layout/radial6"/>
    <dgm:cxn modelId="{45CE939E-D587-41B9-A7C1-CA5D310087CD}" type="presParOf" srcId="{5C8F1FD0-B31B-4892-ADDE-F5CCA940C67B}" destId="{061C9ED2-DF01-473E-BB2E-DC2AF3358F62}" srcOrd="9" destOrd="0" presId="urn:microsoft.com/office/officeart/2005/8/layout/radial6"/>
    <dgm:cxn modelId="{A3062F3A-75BF-4DEE-9557-DE2BD854FA29}" type="presParOf" srcId="{5C8F1FD0-B31B-4892-ADDE-F5CCA940C67B}" destId="{04F75AFB-F269-4224-B65A-333460FC7DDA}" srcOrd="10" destOrd="0" presId="urn:microsoft.com/office/officeart/2005/8/layout/radial6"/>
    <dgm:cxn modelId="{DDE732D0-A93B-4662-88DB-33F8F9807F27}" type="presParOf" srcId="{5C8F1FD0-B31B-4892-ADDE-F5CCA940C67B}" destId="{FED9E865-CC49-4842-A2A9-5B01E389F4CE}" srcOrd="11" destOrd="0" presId="urn:microsoft.com/office/officeart/2005/8/layout/radial6"/>
    <dgm:cxn modelId="{0C659A95-A5A1-417D-A619-D0D6D0D5869F}" type="presParOf" srcId="{5C8F1FD0-B31B-4892-ADDE-F5CCA940C67B}" destId="{5695AA90-54AD-4544-9917-3488079D7CF8}" srcOrd="12" destOrd="0" presId="urn:microsoft.com/office/officeart/2005/8/layout/radial6"/>
    <dgm:cxn modelId="{8D744048-0D80-48D2-A885-CD0E6F822309}" type="presParOf" srcId="{5C8F1FD0-B31B-4892-ADDE-F5CCA940C67B}" destId="{0CFF8F15-5500-4BA1-9DF7-DE8EA0C3707E}" srcOrd="13" destOrd="0" presId="urn:microsoft.com/office/officeart/2005/8/layout/radial6"/>
    <dgm:cxn modelId="{8765DEC6-850D-4236-9A0D-5A99C32393AC}" type="presParOf" srcId="{5C8F1FD0-B31B-4892-ADDE-F5CCA940C67B}" destId="{C93CC2B0-9740-40A0-888F-CE19AE0D7075}" srcOrd="14" destOrd="0" presId="urn:microsoft.com/office/officeart/2005/8/layout/radial6"/>
    <dgm:cxn modelId="{2D809A52-A48B-4877-8BF4-B86C2EE8E8B3}" type="presParOf" srcId="{5C8F1FD0-B31B-4892-ADDE-F5CCA940C67B}" destId="{2D0D6183-68AF-4A4A-8247-EE2C92B7A142}" srcOrd="15" destOrd="0" presId="urn:microsoft.com/office/officeart/2005/8/layout/radial6"/>
    <dgm:cxn modelId="{1173EB97-0897-4493-A693-3A7B1D6C49A9}" type="presParOf" srcId="{5C8F1FD0-B31B-4892-ADDE-F5CCA940C67B}" destId="{62E4F8C0-A260-4CB2-AF68-1400FF7AE38E}" srcOrd="16" destOrd="0" presId="urn:microsoft.com/office/officeart/2005/8/layout/radial6"/>
    <dgm:cxn modelId="{B9C8BA07-6962-4668-ACAF-E9DD6C6B4E52}" type="presParOf" srcId="{5C8F1FD0-B31B-4892-ADDE-F5CCA940C67B}" destId="{421E6228-EF1C-4B38-A22F-8C9FE5194A77}" srcOrd="17" destOrd="0" presId="urn:microsoft.com/office/officeart/2005/8/layout/radial6"/>
    <dgm:cxn modelId="{A062EE1B-A508-4E74-BCAD-D4BE35E94738}" type="presParOf" srcId="{5C8F1FD0-B31B-4892-ADDE-F5CCA940C67B}" destId="{50854B78-B165-469D-B1DE-BD89230FACC0}"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1EE3F1-AB2A-4708-80F3-F2F3795148AB}" type="doc">
      <dgm:prSet loTypeId="urn:microsoft.com/office/officeart/2005/8/layout/hList6" loCatId="list" qsTypeId="urn:microsoft.com/office/officeart/2005/8/quickstyle/3d3" qsCatId="3D" csTypeId="urn:microsoft.com/office/officeart/2005/8/colors/accent0_1" csCatId="mainScheme" phldr="1"/>
      <dgm:spPr/>
      <dgm:t>
        <a:bodyPr/>
        <a:lstStyle/>
        <a:p>
          <a:endParaRPr lang="en-US"/>
        </a:p>
      </dgm:t>
    </dgm:pt>
    <dgm:pt modelId="{5A65309A-BCA9-4798-9AC7-2CC78F7662CC}">
      <dgm:prSet phldrT="[Text]" custT="1"/>
      <dgm:spPr/>
      <dgm:t>
        <a:bodyPr/>
        <a:lstStyle/>
        <a:p>
          <a:r>
            <a:rPr lang="en-US" sz="2000">
              <a:effectLst/>
              <a:latin typeface="Arial" panose="020B0604020202020204" pitchFamily="34" charset="0"/>
              <a:cs typeface="Arial" panose="020B0604020202020204" pitchFamily="34" charset="0"/>
            </a:rPr>
            <a:t>Perform a “stock count” and maintain proper inventory records</a:t>
          </a:r>
          <a:endParaRPr lang="en-US" sz="2000" dirty="0">
            <a:effectLst/>
            <a:latin typeface="Arial" panose="020B0604020202020204" pitchFamily="34" charset="0"/>
            <a:cs typeface="Arial" panose="020B0604020202020204" pitchFamily="34" charset="0"/>
          </a:endParaRPr>
        </a:p>
      </dgm:t>
    </dgm:pt>
    <dgm:pt modelId="{50F6BF5F-A576-44ED-B395-9412C2D5AD70}" type="parTrans" cxnId="{199C06A4-7962-40ED-8EBD-EC36828C9C40}">
      <dgm:prSet/>
      <dgm:spPr/>
      <dgm:t>
        <a:bodyPr/>
        <a:lstStyle/>
        <a:p>
          <a:endParaRPr lang="en-US" sz="2800">
            <a:solidFill>
              <a:schemeClr val="tx2">
                <a:lumMod val="75000"/>
              </a:schemeClr>
            </a:solidFill>
            <a:effectLst/>
            <a:latin typeface="Arial" panose="020B0604020202020204" pitchFamily="34" charset="0"/>
            <a:cs typeface="Arial" panose="020B0604020202020204" pitchFamily="34" charset="0"/>
          </a:endParaRPr>
        </a:p>
      </dgm:t>
    </dgm:pt>
    <dgm:pt modelId="{33578835-AE3D-432D-B62F-8D61CE5D6F1E}" type="sibTrans" cxnId="{199C06A4-7962-40ED-8EBD-EC36828C9C40}">
      <dgm:prSet/>
      <dgm:spPr/>
      <dgm:t>
        <a:bodyPr/>
        <a:lstStyle/>
        <a:p>
          <a:endParaRPr lang="en-US" sz="2800">
            <a:solidFill>
              <a:schemeClr val="tx2">
                <a:lumMod val="75000"/>
              </a:schemeClr>
            </a:solidFill>
            <a:effectLst/>
            <a:latin typeface="Arial" panose="020B0604020202020204" pitchFamily="34" charset="0"/>
            <a:cs typeface="Arial" panose="020B0604020202020204" pitchFamily="34" charset="0"/>
          </a:endParaRPr>
        </a:p>
      </dgm:t>
    </dgm:pt>
    <dgm:pt modelId="{B847B906-43A1-4DC8-90EC-E1CF0B81014E}">
      <dgm:prSet custT="1"/>
      <dgm:spPr/>
      <dgm:t>
        <a:bodyPr/>
        <a:lstStyle/>
        <a:p>
          <a:r>
            <a:rPr lang="en-US" sz="2000">
              <a:effectLst/>
              <a:latin typeface="Arial" panose="020B0604020202020204" pitchFamily="34" charset="0"/>
              <a:cs typeface="Arial" panose="020B0604020202020204" pitchFamily="34" charset="0"/>
            </a:rPr>
            <a:t>Ensure proper storage and cycling of stock</a:t>
          </a:r>
          <a:endParaRPr lang="en-US" sz="2000" dirty="0">
            <a:effectLst/>
            <a:latin typeface="Arial" panose="020B0604020202020204" pitchFamily="34" charset="0"/>
            <a:cs typeface="Arial" panose="020B0604020202020204" pitchFamily="34" charset="0"/>
          </a:endParaRPr>
        </a:p>
      </dgm:t>
    </dgm:pt>
    <dgm:pt modelId="{2352A71B-F335-41A6-B8D3-1EFC3B3EDD8F}" type="parTrans" cxnId="{16194938-F147-41A9-A43D-7A95282801C3}">
      <dgm:prSet/>
      <dgm:spPr/>
      <dgm:t>
        <a:bodyPr/>
        <a:lstStyle/>
        <a:p>
          <a:endParaRPr lang="en-US" sz="2800">
            <a:solidFill>
              <a:schemeClr val="tx2">
                <a:lumMod val="75000"/>
              </a:schemeClr>
            </a:solidFill>
            <a:effectLst/>
            <a:latin typeface="Arial" panose="020B0604020202020204" pitchFamily="34" charset="0"/>
            <a:cs typeface="Arial" panose="020B0604020202020204" pitchFamily="34" charset="0"/>
          </a:endParaRPr>
        </a:p>
      </dgm:t>
    </dgm:pt>
    <dgm:pt modelId="{4AC96350-3E80-4168-9916-871888C5E7C8}" type="sibTrans" cxnId="{16194938-F147-41A9-A43D-7A95282801C3}">
      <dgm:prSet/>
      <dgm:spPr/>
      <dgm:t>
        <a:bodyPr/>
        <a:lstStyle/>
        <a:p>
          <a:endParaRPr lang="en-US" sz="2800">
            <a:solidFill>
              <a:schemeClr val="tx2">
                <a:lumMod val="75000"/>
              </a:schemeClr>
            </a:solidFill>
            <a:effectLst/>
            <a:latin typeface="Arial" panose="020B0604020202020204" pitchFamily="34" charset="0"/>
            <a:cs typeface="Arial" panose="020B0604020202020204" pitchFamily="34" charset="0"/>
          </a:endParaRPr>
        </a:p>
      </dgm:t>
    </dgm:pt>
    <dgm:pt modelId="{DA784604-36F9-46F5-9C5C-6A2531C3A72E}">
      <dgm:prSet custT="1"/>
      <dgm:spPr/>
      <dgm:t>
        <a:bodyPr/>
        <a:lstStyle/>
        <a:p>
          <a:r>
            <a:rPr lang="en-US" sz="2000">
              <a:effectLst/>
              <a:latin typeface="Arial" panose="020B0604020202020204" pitchFamily="34" charset="0"/>
              <a:cs typeface="Arial" panose="020B0604020202020204" pitchFamily="34" charset="0"/>
            </a:rPr>
            <a:t>Check quality of stored supplies periodically</a:t>
          </a:r>
          <a:endParaRPr lang="en-US" sz="2000" dirty="0">
            <a:effectLst/>
            <a:latin typeface="Arial" panose="020B0604020202020204" pitchFamily="34" charset="0"/>
            <a:cs typeface="Arial" panose="020B0604020202020204" pitchFamily="34" charset="0"/>
          </a:endParaRPr>
        </a:p>
      </dgm:t>
    </dgm:pt>
    <dgm:pt modelId="{830B023B-8C33-4419-8897-0983BB72C56F}" type="parTrans" cxnId="{1B01FE30-8282-400A-AC6B-4F346A4DA1C4}">
      <dgm:prSet/>
      <dgm:spPr/>
      <dgm:t>
        <a:bodyPr/>
        <a:lstStyle/>
        <a:p>
          <a:endParaRPr lang="en-US" sz="2800">
            <a:solidFill>
              <a:schemeClr val="tx2">
                <a:lumMod val="75000"/>
              </a:schemeClr>
            </a:solidFill>
            <a:effectLst/>
            <a:latin typeface="Arial" panose="020B0604020202020204" pitchFamily="34" charset="0"/>
            <a:cs typeface="Arial" panose="020B0604020202020204" pitchFamily="34" charset="0"/>
          </a:endParaRPr>
        </a:p>
      </dgm:t>
    </dgm:pt>
    <dgm:pt modelId="{25ED0D2D-4B8D-4080-A702-AAD775AFA12B}" type="sibTrans" cxnId="{1B01FE30-8282-400A-AC6B-4F346A4DA1C4}">
      <dgm:prSet/>
      <dgm:spPr/>
      <dgm:t>
        <a:bodyPr/>
        <a:lstStyle/>
        <a:p>
          <a:endParaRPr lang="en-US" sz="2800">
            <a:solidFill>
              <a:schemeClr val="tx2">
                <a:lumMod val="75000"/>
              </a:schemeClr>
            </a:solidFill>
            <a:effectLst/>
            <a:latin typeface="Arial" panose="020B0604020202020204" pitchFamily="34" charset="0"/>
            <a:cs typeface="Arial" panose="020B0604020202020204" pitchFamily="34" charset="0"/>
          </a:endParaRPr>
        </a:p>
      </dgm:t>
    </dgm:pt>
    <dgm:pt modelId="{21AC5212-CE2F-4AB9-B568-BD7A07F5D693}">
      <dgm:prSet custT="1"/>
      <dgm:spPr/>
      <dgm:t>
        <a:bodyPr/>
        <a:lstStyle/>
        <a:p>
          <a:r>
            <a:rPr lang="en-US" sz="2000">
              <a:effectLst/>
              <a:latin typeface="Arial" panose="020B0604020202020204" pitchFamily="34" charset="0"/>
              <a:cs typeface="Arial" panose="020B0604020202020204" pitchFamily="34" charset="0"/>
            </a:rPr>
            <a:t>Decide when and how much to re-order</a:t>
          </a:r>
          <a:endParaRPr lang="en-US" sz="2000" dirty="0">
            <a:effectLst/>
            <a:latin typeface="Arial" panose="020B0604020202020204" pitchFamily="34" charset="0"/>
            <a:cs typeface="Arial" panose="020B0604020202020204" pitchFamily="34" charset="0"/>
          </a:endParaRPr>
        </a:p>
      </dgm:t>
    </dgm:pt>
    <dgm:pt modelId="{71945BA4-DD86-464B-8081-52976409C005}" type="parTrans" cxnId="{4BEBE741-1E11-4E87-BBE7-E22DC06CAD6F}">
      <dgm:prSet/>
      <dgm:spPr/>
      <dgm:t>
        <a:bodyPr/>
        <a:lstStyle/>
        <a:p>
          <a:endParaRPr lang="en-US" sz="2800">
            <a:solidFill>
              <a:schemeClr val="tx2">
                <a:lumMod val="75000"/>
              </a:schemeClr>
            </a:solidFill>
            <a:effectLst/>
            <a:latin typeface="Arial" panose="020B0604020202020204" pitchFamily="34" charset="0"/>
            <a:cs typeface="Arial" panose="020B0604020202020204" pitchFamily="34" charset="0"/>
          </a:endParaRPr>
        </a:p>
      </dgm:t>
    </dgm:pt>
    <dgm:pt modelId="{1BF27653-A184-483E-868B-5C881318E419}" type="sibTrans" cxnId="{4BEBE741-1E11-4E87-BBE7-E22DC06CAD6F}">
      <dgm:prSet/>
      <dgm:spPr/>
      <dgm:t>
        <a:bodyPr/>
        <a:lstStyle/>
        <a:p>
          <a:endParaRPr lang="en-US" sz="2800">
            <a:solidFill>
              <a:schemeClr val="tx2">
                <a:lumMod val="75000"/>
              </a:schemeClr>
            </a:solidFill>
            <a:effectLst/>
            <a:latin typeface="Arial" panose="020B0604020202020204" pitchFamily="34" charset="0"/>
            <a:cs typeface="Arial" panose="020B0604020202020204" pitchFamily="34" charset="0"/>
          </a:endParaRPr>
        </a:p>
      </dgm:t>
    </dgm:pt>
    <dgm:pt modelId="{FCFAC73E-4CAF-4643-AE1C-A80A1C7DE0ED}">
      <dgm:prSet custT="1"/>
      <dgm:spPr/>
      <dgm:t>
        <a:bodyPr/>
        <a:lstStyle/>
        <a:p>
          <a:r>
            <a:rPr lang="en-US" sz="2000">
              <a:effectLst/>
              <a:latin typeface="Arial" panose="020B0604020202020204" pitchFamily="34" charset="0"/>
              <a:cs typeface="Arial" panose="020B0604020202020204" pitchFamily="34" charset="0"/>
            </a:rPr>
            <a:t>Inspect incoming orders</a:t>
          </a:r>
          <a:endParaRPr lang="en-US" sz="2000" dirty="0">
            <a:effectLst/>
            <a:latin typeface="Arial" panose="020B0604020202020204" pitchFamily="34" charset="0"/>
            <a:cs typeface="Arial" panose="020B0604020202020204" pitchFamily="34" charset="0"/>
          </a:endParaRPr>
        </a:p>
      </dgm:t>
    </dgm:pt>
    <dgm:pt modelId="{C0A9CDEF-820D-42CD-BD2E-7251C1762A08}" type="parTrans" cxnId="{70663E32-4CE7-4DF8-BC46-5618CC9160CB}">
      <dgm:prSet/>
      <dgm:spPr/>
      <dgm:t>
        <a:bodyPr/>
        <a:lstStyle/>
        <a:p>
          <a:endParaRPr lang="en-US" sz="2800">
            <a:solidFill>
              <a:schemeClr val="tx2">
                <a:lumMod val="75000"/>
              </a:schemeClr>
            </a:solidFill>
            <a:effectLst/>
            <a:latin typeface="Arial" panose="020B0604020202020204" pitchFamily="34" charset="0"/>
            <a:cs typeface="Arial" panose="020B0604020202020204" pitchFamily="34" charset="0"/>
          </a:endParaRPr>
        </a:p>
      </dgm:t>
    </dgm:pt>
    <dgm:pt modelId="{3BD136A0-519C-47FF-8FA9-975FCBDDDDCF}" type="sibTrans" cxnId="{70663E32-4CE7-4DF8-BC46-5618CC9160CB}">
      <dgm:prSet/>
      <dgm:spPr/>
      <dgm:t>
        <a:bodyPr/>
        <a:lstStyle/>
        <a:p>
          <a:endParaRPr lang="en-US" sz="2800">
            <a:solidFill>
              <a:schemeClr val="tx2">
                <a:lumMod val="75000"/>
              </a:schemeClr>
            </a:solidFill>
            <a:effectLst/>
            <a:latin typeface="Arial" panose="020B0604020202020204" pitchFamily="34" charset="0"/>
            <a:cs typeface="Arial" panose="020B0604020202020204" pitchFamily="34" charset="0"/>
          </a:endParaRPr>
        </a:p>
      </dgm:t>
    </dgm:pt>
    <dgm:pt modelId="{76FDDD68-3ACF-4ACA-8D32-4F3954CF02DE}">
      <dgm:prSet custT="1"/>
      <dgm:spPr/>
      <dgm:t>
        <a:bodyPr/>
        <a:lstStyle/>
        <a:p>
          <a:r>
            <a:rPr lang="en-US" sz="2000">
              <a:effectLst/>
              <a:latin typeface="Arial" panose="020B0604020202020204" pitchFamily="34" charset="0"/>
              <a:cs typeface="Arial" panose="020B0604020202020204" pitchFamily="34" charset="0"/>
            </a:rPr>
            <a:t>Submit list of needs to management</a:t>
          </a:r>
          <a:endParaRPr lang="en-US" sz="2000" dirty="0">
            <a:effectLst/>
            <a:latin typeface="Arial" panose="020B0604020202020204" pitchFamily="34" charset="0"/>
            <a:cs typeface="Arial" panose="020B0604020202020204" pitchFamily="34" charset="0"/>
          </a:endParaRPr>
        </a:p>
      </dgm:t>
    </dgm:pt>
    <dgm:pt modelId="{EC07D7D8-3B4F-47EE-BB58-3FCB39962D65}" type="parTrans" cxnId="{41BC3835-1BCC-46AA-B0BC-7BE05FFE4F4A}">
      <dgm:prSet/>
      <dgm:spPr/>
      <dgm:t>
        <a:bodyPr/>
        <a:lstStyle/>
        <a:p>
          <a:endParaRPr lang="en-US" sz="2800">
            <a:solidFill>
              <a:schemeClr val="tx2">
                <a:lumMod val="75000"/>
              </a:schemeClr>
            </a:solidFill>
            <a:effectLst/>
            <a:latin typeface="Arial" panose="020B0604020202020204" pitchFamily="34" charset="0"/>
            <a:cs typeface="Arial" panose="020B0604020202020204" pitchFamily="34" charset="0"/>
          </a:endParaRPr>
        </a:p>
      </dgm:t>
    </dgm:pt>
    <dgm:pt modelId="{0ECAC92E-8662-4B6E-AF12-D59C7001D2E3}" type="sibTrans" cxnId="{41BC3835-1BCC-46AA-B0BC-7BE05FFE4F4A}">
      <dgm:prSet/>
      <dgm:spPr/>
      <dgm:t>
        <a:bodyPr/>
        <a:lstStyle/>
        <a:p>
          <a:endParaRPr lang="en-US" sz="2800">
            <a:solidFill>
              <a:schemeClr val="tx2">
                <a:lumMod val="75000"/>
              </a:schemeClr>
            </a:solidFill>
            <a:effectLst/>
            <a:latin typeface="Arial" panose="020B0604020202020204" pitchFamily="34" charset="0"/>
            <a:cs typeface="Arial" panose="020B0604020202020204" pitchFamily="34" charset="0"/>
          </a:endParaRPr>
        </a:p>
      </dgm:t>
    </dgm:pt>
    <dgm:pt modelId="{E2350807-FAA9-498C-902D-2809F613184C}" type="pres">
      <dgm:prSet presAssocID="{F31EE3F1-AB2A-4708-80F3-F2F3795148AB}" presName="Name0" presStyleCnt="0">
        <dgm:presLayoutVars>
          <dgm:dir/>
          <dgm:resizeHandles val="exact"/>
        </dgm:presLayoutVars>
      </dgm:prSet>
      <dgm:spPr/>
    </dgm:pt>
    <dgm:pt modelId="{F1ECA6B8-801D-431F-B321-2A5F451F91A8}" type="pres">
      <dgm:prSet presAssocID="{5A65309A-BCA9-4798-9AC7-2CC78F7662CC}" presName="node" presStyleLbl="node1" presStyleIdx="0" presStyleCnt="6">
        <dgm:presLayoutVars>
          <dgm:bulletEnabled val="1"/>
        </dgm:presLayoutVars>
      </dgm:prSet>
      <dgm:spPr/>
    </dgm:pt>
    <dgm:pt modelId="{81ADBF6A-3818-4555-8979-76FE9F3BB1A1}" type="pres">
      <dgm:prSet presAssocID="{33578835-AE3D-432D-B62F-8D61CE5D6F1E}" presName="sibTrans" presStyleCnt="0"/>
      <dgm:spPr/>
    </dgm:pt>
    <dgm:pt modelId="{540C9D83-5204-4B02-B82B-E016F8EEFCD9}" type="pres">
      <dgm:prSet presAssocID="{B847B906-43A1-4DC8-90EC-E1CF0B81014E}" presName="node" presStyleLbl="node1" presStyleIdx="1" presStyleCnt="6">
        <dgm:presLayoutVars>
          <dgm:bulletEnabled val="1"/>
        </dgm:presLayoutVars>
      </dgm:prSet>
      <dgm:spPr/>
    </dgm:pt>
    <dgm:pt modelId="{56295B1D-C2E7-4C7D-B067-3B42FD9F7B88}" type="pres">
      <dgm:prSet presAssocID="{4AC96350-3E80-4168-9916-871888C5E7C8}" presName="sibTrans" presStyleCnt="0"/>
      <dgm:spPr/>
    </dgm:pt>
    <dgm:pt modelId="{C9DB68B5-A457-45D7-ADC2-349A9A19B807}" type="pres">
      <dgm:prSet presAssocID="{DA784604-36F9-46F5-9C5C-6A2531C3A72E}" presName="node" presStyleLbl="node1" presStyleIdx="2" presStyleCnt="6">
        <dgm:presLayoutVars>
          <dgm:bulletEnabled val="1"/>
        </dgm:presLayoutVars>
      </dgm:prSet>
      <dgm:spPr/>
    </dgm:pt>
    <dgm:pt modelId="{E1A7EA02-5671-4E62-AFF1-763E2328BF97}" type="pres">
      <dgm:prSet presAssocID="{25ED0D2D-4B8D-4080-A702-AAD775AFA12B}" presName="sibTrans" presStyleCnt="0"/>
      <dgm:spPr/>
    </dgm:pt>
    <dgm:pt modelId="{16532B80-3C60-4947-A1B8-FC9DACA30E0C}" type="pres">
      <dgm:prSet presAssocID="{21AC5212-CE2F-4AB9-B568-BD7A07F5D693}" presName="node" presStyleLbl="node1" presStyleIdx="3" presStyleCnt="6">
        <dgm:presLayoutVars>
          <dgm:bulletEnabled val="1"/>
        </dgm:presLayoutVars>
      </dgm:prSet>
      <dgm:spPr/>
    </dgm:pt>
    <dgm:pt modelId="{24534F1F-631B-4BC1-B4F5-57A0BE2C24D6}" type="pres">
      <dgm:prSet presAssocID="{1BF27653-A184-483E-868B-5C881318E419}" presName="sibTrans" presStyleCnt="0"/>
      <dgm:spPr/>
    </dgm:pt>
    <dgm:pt modelId="{DC87283F-5E99-4E4A-B7AB-B5371C989E70}" type="pres">
      <dgm:prSet presAssocID="{FCFAC73E-4CAF-4643-AE1C-A80A1C7DE0ED}" presName="node" presStyleLbl="node1" presStyleIdx="4" presStyleCnt="6">
        <dgm:presLayoutVars>
          <dgm:bulletEnabled val="1"/>
        </dgm:presLayoutVars>
      </dgm:prSet>
      <dgm:spPr/>
    </dgm:pt>
    <dgm:pt modelId="{9475F622-97C4-4C1C-BD3D-718A36F465C9}" type="pres">
      <dgm:prSet presAssocID="{3BD136A0-519C-47FF-8FA9-975FCBDDDDCF}" presName="sibTrans" presStyleCnt="0"/>
      <dgm:spPr/>
    </dgm:pt>
    <dgm:pt modelId="{AF3E9873-5E01-4A0C-9829-F4D93E9BF6AE}" type="pres">
      <dgm:prSet presAssocID="{76FDDD68-3ACF-4ACA-8D32-4F3954CF02DE}" presName="node" presStyleLbl="node1" presStyleIdx="5" presStyleCnt="6">
        <dgm:presLayoutVars>
          <dgm:bulletEnabled val="1"/>
        </dgm:presLayoutVars>
      </dgm:prSet>
      <dgm:spPr/>
    </dgm:pt>
  </dgm:ptLst>
  <dgm:cxnLst>
    <dgm:cxn modelId="{26C5D002-063F-4AB1-BABF-AB56C4C9EBBE}" type="presOf" srcId="{76FDDD68-3ACF-4ACA-8D32-4F3954CF02DE}" destId="{AF3E9873-5E01-4A0C-9829-F4D93E9BF6AE}" srcOrd="0" destOrd="0" presId="urn:microsoft.com/office/officeart/2005/8/layout/hList6"/>
    <dgm:cxn modelId="{1B01FE30-8282-400A-AC6B-4F346A4DA1C4}" srcId="{F31EE3F1-AB2A-4708-80F3-F2F3795148AB}" destId="{DA784604-36F9-46F5-9C5C-6A2531C3A72E}" srcOrd="2" destOrd="0" parTransId="{830B023B-8C33-4419-8897-0983BB72C56F}" sibTransId="{25ED0D2D-4B8D-4080-A702-AAD775AFA12B}"/>
    <dgm:cxn modelId="{70663E32-4CE7-4DF8-BC46-5618CC9160CB}" srcId="{F31EE3F1-AB2A-4708-80F3-F2F3795148AB}" destId="{FCFAC73E-4CAF-4643-AE1C-A80A1C7DE0ED}" srcOrd="4" destOrd="0" parTransId="{C0A9CDEF-820D-42CD-BD2E-7251C1762A08}" sibTransId="{3BD136A0-519C-47FF-8FA9-975FCBDDDDCF}"/>
    <dgm:cxn modelId="{41BC3835-1BCC-46AA-B0BC-7BE05FFE4F4A}" srcId="{F31EE3F1-AB2A-4708-80F3-F2F3795148AB}" destId="{76FDDD68-3ACF-4ACA-8D32-4F3954CF02DE}" srcOrd="5" destOrd="0" parTransId="{EC07D7D8-3B4F-47EE-BB58-3FCB39962D65}" sibTransId="{0ECAC92E-8662-4B6E-AF12-D59C7001D2E3}"/>
    <dgm:cxn modelId="{16194938-F147-41A9-A43D-7A95282801C3}" srcId="{F31EE3F1-AB2A-4708-80F3-F2F3795148AB}" destId="{B847B906-43A1-4DC8-90EC-E1CF0B81014E}" srcOrd="1" destOrd="0" parTransId="{2352A71B-F335-41A6-B8D3-1EFC3B3EDD8F}" sibTransId="{4AC96350-3E80-4168-9916-871888C5E7C8}"/>
    <dgm:cxn modelId="{6C84215F-004B-4EA4-840A-E12AE95F859D}" type="presOf" srcId="{FCFAC73E-4CAF-4643-AE1C-A80A1C7DE0ED}" destId="{DC87283F-5E99-4E4A-B7AB-B5371C989E70}" srcOrd="0" destOrd="0" presId="urn:microsoft.com/office/officeart/2005/8/layout/hList6"/>
    <dgm:cxn modelId="{4BEBE741-1E11-4E87-BBE7-E22DC06CAD6F}" srcId="{F31EE3F1-AB2A-4708-80F3-F2F3795148AB}" destId="{21AC5212-CE2F-4AB9-B568-BD7A07F5D693}" srcOrd="3" destOrd="0" parTransId="{71945BA4-DD86-464B-8081-52976409C005}" sibTransId="{1BF27653-A184-483E-868B-5C881318E419}"/>
    <dgm:cxn modelId="{388DB147-B708-4A65-AF00-EF224B3082A3}" type="presOf" srcId="{B847B906-43A1-4DC8-90EC-E1CF0B81014E}" destId="{540C9D83-5204-4B02-B82B-E016F8EEFCD9}" srcOrd="0" destOrd="0" presId="urn:microsoft.com/office/officeart/2005/8/layout/hList6"/>
    <dgm:cxn modelId="{1DEB784A-1ED5-43C2-A139-83647386DF4F}" type="presOf" srcId="{DA784604-36F9-46F5-9C5C-6A2531C3A72E}" destId="{C9DB68B5-A457-45D7-ADC2-349A9A19B807}" srcOrd="0" destOrd="0" presId="urn:microsoft.com/office/officeart/2005/8/layout/hList6"/>
    <dgm:cxn modelId="{2A259C76-D73D-4D60-973B-81072A3CE7AD}" type="presOf" srcId="{21AC5212-CE2F-4AB9-B568-BD7A07F5D693}" destId="{16532B80-3C60-4947-A1B8-FC9DACA30E0C}" srcOrd="0" destOrd="0" presId="urn:microsoft.com/office/officeart/2005/8/layout/hList6"/>
    <dgm:cxn modelId="{809BAC8B-98F7-48D7-BBB1-9626F0434C66}" type="presOf" srcId="{5A65309A-BCA9-4798-9AC7-2CC78F7662CC}" destId="{F1ECA6B8-801D-431F-B321-2A5F451F91A8}" srcOrd="0" destOrd="0" presId="urn:microsoft.com/office/officeart/2005/8/layout/hList6"/>
    <dgm:cxn modelId="{199C06A4-7962-40ED-8EBD-EC36828C9C40}" srcId="{F31EE3F1-AB2A-4708-80F3-F2F3795148AB}" destId="{5A65309A-BCA9-4798-9AC7-2CC78F7662CC}" srcOrd="0" destOrd="0" parTransId="{50F6BF5F-A576-44ED-B395-9412C2D5AD70}" sibTransId="{33578835-AE3D-432D-B62F-8D61CE5D6F1E}"/>
    <dgm:cxn modelId="{0B5AB1E7-1C9B-41B2-82D0-84701642B39B}" type="presOf" srcId="{F31EE3F1-AB2A-4708-80F3-F2F3795148AB}" destId="{E2350807-FAA9-498C-902D-2809F613184C}" srcOrd="0" destOrd="0" presId="urn:microsoft.com/office/officeart/2005/8/layout/hList6"/>
    <dgm:cxn modelId="{DDF4AEDC-6CF1-4AB6-AC2A-229C31B3F6FE}" type="presParOf" srcId="{E2350807-FAA9-498C-902D-2809F613184C}" destId="{F1ECA6B8-801D-431F-B321-2A5F451F91A8}" srcOrd="0" destOrd="0" presId="urn:microsoft.com/office/officeart/2005/8/layout/hList6"/>
    <dgm:cxn modelId="{9A520069-A700-407C-9C2B-627E6A547F30}" type="presParOf" srcId="{E2350807-FAA9-498C-902D-2809F613184C}" destId="{81ADBF6A-3818-4555-8979-76FE9F3BB1A1}" srcOrd="1" destOrd="0" presId="urn:microsoft.com/office/officeart/2005/8/layout/hList6"/>
    <dgm:cxn modelId="{08D6AABD-F96C-44E2-99BB-C6A2EFADA7DE}" type="presParOf" srcId="{E2350807-FAA9-498C-902D-2809F613184C}" destId="{540C9D83-5204-4B02-B82B-E016F8EEFCD9}" srcOrd="2" destOrd="0" presId="urn:microsoft.com/office/officeart/2005/8/layout/hList6"/>
    <dgm:cxn modelId="{98667BF4-468A-461A-9097-817E0BE344FE}" type="presParOf" srcId="{E2350807-FAA9-498C-902D-2809F613184C}" destId="{56295B1D-C2E7-4C7D-B067-3B42FD9F7B88}" srcOrd="3" destOrd="0" presId="urn:microsoft.com/office/officeart/2005/8/layout/hList6"/>
    <dgm:cxn modelId="{2FDB1F13-D507-41E8-B22D-C50A7AC33FF3}" type="presParOf" srcId="{E2350807-FAA9-498C-902D-2809F613184C}" destId="{C9DB68B5-A457-45D7-ADC2-349A9A19B807}" srcOrd="4" destOrd="0" presId="urn:microsoft.com/office/officeart/2005/8/layout/hList6"/>
    <dgm:cxn modelId="{700C8DFF-ED3F-427A-9A17-4DB7572F246F}" type="presParOf" srcId="{E2350807-FAA9-498C-902D-2809F613184C}" destId="{E1A7EA02-5671-4E62-AFF1-763E2328BF97}" srcOrd="5" destOrd="0" presId="urn:microsoft.com/office/officeart/2005/8/layout/hList6"/>
    <dgm:cxn modelId="{64646633-233E-4155-A82D-2B851FBF161D}" type="presParOf" srcId="{E2350807-FAA9-498C-902D-2809F613184C}" destId="{16532B80-3C60-4947-A1B8-FC9DACA30E0C}" srcOrd="6" destOrd="0" presId="urn:microsoft.com/office/officeart/2005/8/layout/hList6"/>
    <dgm:cxn modelId="{3E41DE12-76D3-4E46-A227-864832BABFF5}" type="presParOf" srcId="{E2350807-FAA9-498C-902D-2809F613184C}" destId="{24534F1F-631B-4BC1-B4F5-57A0BE2C24D6}" srcOrd="7" destOrd="0" presId="urn:microsoft.com/office/officeart/2005/8/layout/hList6"/>
    <dgm:cxn modelId="{3F519BA9-8866-4361-98BA-B2402D26A021}" type="presParOf" srcId="{E2350807-FAA9-498C-902D-2809F613184C}" destId="{DC87283F-5E99-4E4A-B7AB-B5371C989E70}" srcOrd="8" destOrd="0" presId="urn:microsoft.com/office/officeart/2005/8/layout/hList6"/>
    <dgm:cxn modelId="{1A94ED7A-B0FC-4157-9957-2A2356420BCF}" type="presParOf" srcId="{E2350807-FAA9-498C-902D-2809F613184C}" destId="{9475F622-97C4-4C1C-BD3D-718A36F465C9}" srcOrd="9" destOrd="0" presId="urn:microsoft.com/office/officeart/2005/8/layout/hList6"/>
    <dgm:cxn modelId="{5948F79F-57C1-46EF-BB80-2E587E1B9D49}" type="presParOf" srcId="{E2350807-FAA9-498C-902D-2809F613184C}" destId="{AF3E9873-5E01-4A0C-9829-F4D93E9BF6AE}" srcOrd="10" destOrd="0" presId="urn:microsoft.com/office/officeart/2005/8/layout/hList6"/>
  </dgm:cxnLst>
  <dgm:bg>
    <a:solidFill>
      <a:srgbClr val="00808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3A287B-3CE8-407C-AE7C-B736BC4B3BE6}" type="doc">
      <dgm:prSet loTypeId="urn:microsoft.com/office/officeart/2005/8/layout/matrix3" loCatId="matrix" qsTypeId="urn:microsoft.com/office/officeart/2005/8/quickstyle/3d3" qsCatId="3D" csTypeId="urn:microsoft.com/office/officeart/2005/8/colors/accent1_1" csCatId="accent1" phldr="1"/>
      <dgm:spPr/>
    </dgm:pt>
    <dgm:pt modelId="{09C56B3C-F41A-4E91-849E-40D239BFA3A4}">
      <dgm:prSet phldrT="[Text]"/>
      <dgm:spPr/>
      <dgm:t>
        <a:bodyPr/>
        <a:lstStyle/>
        <a:p>
          <a:r>
            <a:rPr lang="en-US">
              <a:effectLst/>
              <a:latin typeface="+mj-lt"/>
            </a:rPr>
            <a:t>Record date received and who received it</a:t>
          </a:r>
          <a:endParaRPr lang="en-US" dirty="0">
            <a:effectLst/>
            <a:latin typeface="+mj-lt"/>
          </a:endParaRPr>
        </a:p>
      </dgm:t>
    </dgm:pt>
    <dgm:pt modelId="{05816DD7-77D8-4DC0-A864-AAA55642FE24}" type="parTrans" cxnId="{0037E85B-7382-48B7-99B4-12D333D4D821}">
      <dgm:prSet/>
      <dgm:spPr/>
      <dgm:t>
        <a:bodyPr/>
        <a:lstStyle/>
        <a:p>
          <a:endParaRPr lang="en-US">
            <a:solidFill>
              <a:schemeClr val="tx2">
                <a:lumMod val="75000"/>
              </a:schemeClr>
            </a:solidFill>
            <a:effectLst/>
            <a:latin typeface="+mj-lt"/>
          </a:endParaRPr>
        </a:p>
      </dgm:t>
    </dgm:pt>
    <dgm:pt modelId="{EC695C0B-0948-49A4-A681-2FC710AD6789}" type="sibTrans" cxnId="{0037E85B-7382-48B7-99B4-12D333D4D821}">
      <dgm:prSet/>
      <dgm:spPr/>
      <dgm:t>
        <a:bodyPr/>
        <a:lstStyle/>
        <a:p>
          <a:endParaRPr lang="en-US">
            <a:solidFill>
              <a:schemeClr val="tx2">
                <a:lumMod val="75000"/>
              </a:schemeClr>
            </a:solidFill>
            <a:effectLst/>
            <a:latin typeface="+mj-lt"/>
          </a:endParaRPr>
        </a:p>
      </dgm:t>
    </dgm:pt>
    <dgm:pt modelId="{31D2E166-6B3D-473B-B167-5EEC5805FE53}">
      <dgm:prSet phldrT="[Text]"/>
      <dgm:spPr/>
      <dgm:t>
        <a:bodyPr/>
        <a:lstStyle/>
        <a:p>
          <a:r>
            <a:rPr lang="en-US">
              <a:effectLst/>
              <a:latin typeface="+mj-lt"/>
            </a:rPr>
            <a:t>Inspect Integrity of the supplies (damaged, expired etc.) </a:t>
          </a:r>
          <a:endParaRPr lang="en-US" dirty="0">
            <a:effectLst/>
            <a:latin typeface="+mj-lt"/>
          </a:endParaRPr>
        </a:p>
      </dgm:t>
    </dgm:pt>
    <dgm:pt modelId="{19D5A595-CEED-4CAD-BFF3-05DEE4099841}" type="parTrans" cxnId="{BEFA2E17-3D5B-4B50-BF0E-5AD3251F6296}">
      <dgm:prSet/>
      <dgm:spPr/>
      <dgm:t>
        <a:bodyPr/>
        <a:lstStyle/>
        <a:p>
          <a:endParaRPr lang="en-US">
            <a:solidFill>
              <a:schemeClr val="tx2">
                <a:lumMod val="75000"/>
              </a:schemeClr>
            </a:solidFill>
            <a:effectLst/>
            <a:latin typeface="+mj-lt"/>
          </a:endParaRPr>
        </a:p>
      </dgm:t>
    </dgm:pt>
    <dgm:pt modelId="{36F6043A-A3DB-4BE1-94A4-8D9FE2FF6BE4}" type="sibTrans" cxnId="{BEFA2E17-3D5B-4B50-BF0E-5AD3251F6296}">
      <dgm:prSet/>
      <dgm:spPr/>
      <dgm:t>
        <a:bodyPr/>
        <a:lstStyle/>
        <a:p>
          <a:endParaRPr lang="en-US">
            <a:solidFill>
              <a:schemeClr val="tx2">
                <a:lumMod val="75000"/>
              </a:schemeClr>
            </a:solidFill>
            <a:effectLst/>
            <a:latin typeface="+mj-lt"/>
          </a:endParaRPr>
        </a:p>
      </dgm:t>
    </dgm:pt>
    <dgm:pt modelId="{3922A226-42B8-4997-A4D6-5ACD9C65D87D}">
      <dgm:prSet/>
      <dgm:spPr/>
      <dgm:t>
        <a:bodyPr/>
        <a:lstStyle/>
        <a:p>
          <a:r>
            <a:rPr lang="en-US">
              <a:effectLst/>
              <a:latin typeface="+mj-lt"/>
            </a:rPr>
            <a:t>Check to make sure you have received the right order </a:t>
          </a:r>
          <a:endParaRPr lang="en-US" dirty="0">
            <a:effectLst/>
            <a:latin typeface="+mj-lt"/>
          </a:endParaRPr>
        </a:p>
      </dgm:t>
    </dgm:pt>
    <dgm:pt modelId="{FC0E8D84-65CF-42A6-B5CF-AC66444A7495}" type="parTrans" cxnId="{7D73F01F-F4E6-4289-BAA9-B3FF89E09BF3}">
      <dgm:prSet/>
      <dgm:spPr/>
      <dgm:t>
        <a:bodyPr/>
        <a:lstStyle/>
        <a:p>
          <a:endParaRPr lang="en-US">
            <a:solidFill>
              <a:schemeClr val="tx2">
                <a:lumMod val="75000"/>
              </a:schemeClr>
            </a:solidFill>
            <a:effectLst/>
            <a:latin typeface="+mj-lt"/>
          </a:endParaRPr>
        </a:p>
      </dgm:t>
    </dgm:pt>
    <dgm:pt modelId="{D5C35E8F-25F4-44EC-896E-17B958097B29}" type="sibTrans" cxnId="{7D73F01F-F4E6-4289-BAA9-B3FF89E09BF3}">
      <dgm:prSet/>
      <dgm:spPr/>
      <dgm:t>
        <a:bodyPr/>
        <a:lstStyle/>
        <a:p>
          <a:endParaRPr lang="en-US">
            <a:solidFill>
              <a:schemeClr val="tx2">
                <a:lumMod val="75000"/>
              </a:schemeClr>
            </a:solidFill>
            <a:effectLst/>
            <a:latin typeface="+mj-lt"/>
          </a:endParaRPr>
        </a:p>
      </dgm:t>
    </dgm:pt>
    <dgm:pt modelId="{7429846C-9345-42E0-825A-EF687A6D1995}">
      <dgm:prSet/>
      <dgm:spPr/>
      <dgm:t>
        <a:bodyPr/>
        <a:lstStyle/>
        <a:p>
          <a:r>
            <a:rPr lang="en-US">
              <a:effectLst/>
              <a:latin typeface="+mj-lt"/>
            </a:rPr>
            <a:t>Store supplies according to expiration dates – “First Expiry, First Used”</a:t>
          </a:r>
          <a:endParaRPr lang="en-US" dirty="0">
            <a:effectLst/>
            <a:latin typeface="+mj-lt"/>
          </a:endParaRPr>
        </a:p>
      </dgm:t>
    </dgm:pt>
    <dgm:pt modelId="{5270A9D1-72C3-4606-B62F-91B027345C83}" type="parTrans" cxnId="{E5FD0BFB-01D5-4C04-BDB7-F2330634F869}">
      <dgm:prSet/>
      <dgm:spPr/>
      <dgm:t>
        <a:bodyPr/>
        <a:lstStyle/>
        <a:p>
          <a:endParaRPr lang="en-US">
            <a:solidFill>
              <a:schemeClr val="tx2">
                <a:lumMod val="75000"/>
              </a:schemeClr>
            </a:solidFill>
            <a:effectLst/>
            <a:latin typeface="+mj-lt"/>
          </a:endParaRPr>
        </a:p>
      </dgm:t>
    </dgm:pt>
    <dgm:pt modelId="{582C5912-C59F-4023-BA6B-6FBDDDDC34EA}" type="sibTrans" cxnId="{E5FD0BFB-01D5-4C04-BDB7-F2330634F869}">
      <dgm:prSet/>
      <dgm:spPr/>
      <dgm:t>
        <a:bodyPr/>
        <a:lstStyle/>
        <a:p>
          <a:endParaRPr lang="en-US">
            <a:solidFill>
              <a:schemeClr val="tx2">
                <a:lumMod val="75000"/>
              </a:schemeClr>
            </a:solidFill>
            <a:effectLst/>
            <a:latin typeface="+mj-lt"/>
          </a:endParaRPr>
        </a:p>
      </dgm:t>
    </dgm:pt>
    <dgm:pt modelId="{13CE8C8D-8C02-4B08-AB61-360020FFED16}" type="pres">
      <dgm:prSet presAssocID="{403A287B-3CE8-407C-AE7C-B736BC4B3BE6}" presName="matrix" presStyleCnt="0">
        <dgm:presLayoutVars>
          <dgm:chMax val="1"/>
          <dgm:dir/>
          <dgm:resizeHandles val="exact"/>
        </dgm:presLayoutVars>
      </dgm:prSet>
      <dgm:spPr/>
    </dgm:pt>
    <dgm:pt modelId="{2D162C0C-64EF-44D6-8E0C-CA63FDB2D36B}" type="pres">
      <dgm:prSet presAssocID="{403A287B-3CE8-407C-AE7C-B736BC4B3BE6}" presName="diamond" presStyleLbl="bgShp" presStyleIdx="0" presStyleCnt="1"/>
      <dgm:spPr>
        <a:solidFill>
          <a:schemeClr val="accent1"/>
        </a:solidFill>
      </dgm:spPr>
    </dgm:pt>
    <dgm:pt modelId="{48E771A2-0686-43E6-8681-8641F874823C}" type="pres">
      <dgm:prSet presAssocID="{403A287B-3CE8-407C-AE7C-B736BC4B3BE6}" presName="quad1" presStyleLbl="node1" presStyleIdx="0" presStyleCnt="4" custScaleX="107692">
        <dgm:presLayoutVars>
          <dgm:chMax val="0"/>
          <dgm:chPref val="0"/>
          <dgm:bulletEnabled val="1"/>
        </dgm:presLayoutVars>
      </dgm:prSet>
      <dgm:spPr/>
    </dgm:pt>
    <dgm:pt modelId="{CF0EA843-8613-4853-B226-C54B6134F96C}" type="pres">
      <dgm:prSet presAssocID="{403A287B-3CE8-407C-AE7C-B736BC4B3BE6}" presName="quad2" presStyleLbl="node1" presStyleIdx="1" presStyleCnt="4">
        <dgm:presLayoutVars>
          <dgm:chMax val="0"/>
          <dgm:chPref val="0"/>
          <dgm:bulletEnabled val="1"/>
        </dgm:presLayoutVars>
      </dgm:prSet>
      <dgm:spPr/>
    </dgm:pt>
    <dgm:pt modelId="{F3A8264F-70F2-4394-87C8-A782F3D5B4EF}" type="pres">
      <dgm:prSet presAssocID="{403A287B-3CE8-407C-AE7C-B736BC4B3BE6}" presName="quad3" presStyleLbl="node1" presStyleIdx="2" presStyleCnt="4">
        <dgm:presLayoutVars>
          <dgm:chMax val="0"/>
          <dgm:chPref val="0"/>
          <dgm:bulletEnabled val="1"/>
        </dgm:presLayoutVars>
      </dgm:prSet>
      <dgm:spPr/>
    </dgm:pt>
    <dgm:pt modelId="{73B37C56-ACEF-46DC-84DC-1EA7897E90D1}" type="pres">
      <dgm:prSet presAssocID="{403A287B-3CE8-407C-AE7C-B736BC4B3BE6}" presName="quad4" presStyleLbl="node1" presStyleIdx="3" presStyleCnt="4">
        <dgm:presLayoutVars>
          <dgm:chMax val="0"/>
          <dgm:chPref val="0"/>
          <dgm:bulletEnabled val="1"/>
        </dgm:presLayoutVars>
      </dgm:prSet>
      <dgm:spPr/>
    </dgm:pt>
  </dgm:ptLst>
  <dgm:cxnLst>
    <dgm:cxn modelId="{BEFA2E17-3D5B-4B50-BF0E-5AD3251F6296}" srcId="{403A287B-3CE8-407C-AE7C-B736BC4B3BE6}" destId="{31D2E166-6B3D-473B-B167-5EEC5805FE53}" srcOrd="2" destOrd="0" parTransId="{19D5A595-CEED-4CAD-BFF3-05DEE4099841}" sibTransId="{36F6043A-A3DB-4BE1-94A4-8D9FE2FF6BE4}"/>
    <dgm:cxn modelId="{7D73F01F-F4E6-4289-BAA9-B3FF89E09BF3}" srcId="{403A287B-3CE8-407C-AE7C-B736BC4B3BE6}" destId="{3922A226-42B8-4997-A4D6-5ACD9C65D87D}" srcOrd="1" destOrd="0" parTransId="{FC0E8D84-65CF-42A6-B5CF-AC66444A7495}" sibTransId="{D5C35E8F-25F4-44EC-896E-17B958097B29}"/>
    <dgm:cxn modelId="{F677E73A-C43D-4BCD-8946-51A8A1C7B016}" type="presOf" srcId="{403A287B-3CE8-407C-AE7C-B736BC4B3BE6}" destId="{13CE8C8D-8C02-4B08-AB61-360020FFED16}" srcOrd="0" destOrd="0" presId="urn:microsoft.com/office/officeart/2005/8/layout/matrix3"/>
    <dgm:cxn modelId="{0037E85B-7382-48B7-99B4-12D333D4D821}" srcId="{403A287B-3CE8-407C-AE7C-B736BC4B3BE6}" destId="{09C56B3C-F41A-4E91-849E-40D239BFA3A4}" srcOrd="0" destOrd="0" parTransId="{05816DD7-77D8-4DC0-A864-AAA55642FE24}" sibTransId="{EC695C0B-0948-49A4-A681-2FC710AD6789}"/>
    <dgm:cxn modelId="{DDF9E360-45F9-4673-9D66-54AB794FECAB}" type="presOf" srcId="{31D2E166-6B3D-473B-B167-5EEC5805FE53}" destId="{F3A8264F-70F2-4394-87C8-A782F3D5B4EF}" srcOrd="0" destOrd="0" presId="urn:microsoft.com/office/officeart/2005/8/layout/matrix3"/>
    <dgm:cxn modelId="{B8B42873-8586-4249-A46E-DD0113C0DDA3}" type="presOf" srcId="{3922A226-42B8-4997-A4D6-5ACD9C65D87D}" destId="{CF0EA843-8613-4853-B226-C54B6134F96C}" srcOrd="0" destOrd="0" presId="urn:microsoft.com/office/officeart/2005/8/layout/matrix3"/>
    <dgm:cxn modelId="{31F8C3C3-5EF8-4128-9F4C-CB51079A7635}" type="presOf" srcId="{09C56B3C-F41A-4E91-849E-40D239BFA3A4}" destId="{48E771A2-0686-43E6-8681-8641F874823C}" srcOrd="0" destOrd="0" presId="urn:microsoft.com/office/officeart/2005/8/layout/matrix3"/>
    <dgm:cxn modelId="{47A3F2E3-7427-46A8-9149-660F1CA5D0E0}" type="presOf" srcId="{7429846C-9345-42E0-825A-EF687A6D1995}" destId="{73B37C56-ACEF-46DC-84DC-1EA7897E90D1}" srcOrd="0" destOrd="0" presId="urn:microsoft.com/office/officeart/2005/8/layout/matrix3"/>
    <dgm:cxn modelId="{E5FD0BFB-01D5-4C04-BDB7-F2330634F869}" srcId="{403A287B-3CE8-407C-AE7C-B736BC4B3BE6}" destId="{7429846C-9345-42E0-825A-EF687A6D1995}" srcOrd="3" destOrd="0" parTransId="{5270A9D1-72C3-4606-B62F-91B027345C83}" sibTransId="{582C5912-C59F-4023-BA6B-6FBDDDDC34EA}"/>
    <dgm:cxn modelId="{86A0113F-8622-4CBB-A319-E5ECBB7D3422}" type="presParOf" srcId="{13CE8C8D-8C02-4B08-AB61-360020FFED16}" destId="{2D162C0C-64EF-44D6-8E0C-CA63FDB2D36B}" srcOrd="0" destOrd="0" presId="urn:microsoft.com/office/officeart/2005/8/layout/matrix3"/>
    <dgm:cxn modelId="{98CCE74A-D957-4C2E-95AE-2F27D356E757}" type="presParOf" srcId="{13CE8C8D-8C02-4B08-AB61-360020FFED16}" destId="{48E771A2-0686-43E6-8681-8641F874823C}" srcOrd="1" destOrd="0" presId="urn:microsoft.com/office/officeart/2005/8/layout/matrix3"/>
    <dgm:cxn modelId="{FCD48334-F29A-462D-BD07-492286C3C231}" type="presParOf" srcId="{13CE8C8D-8C02-4B08-AB61-360020FFED16}" destId="{CF0EA843-8613-4853-B226-C54B6134F96C}" srcOrd="2" destOrd="0" presId="urn:microsoft.com/office/officeart/2005/8/layout/matrix3"/>
    <dgm:cxn modelId="{FCC5AA32-BE5D-45D0-88CA-5B214D914DBC}" type="presParOf" srcId="{13CE8C8D-8C02-4B08-AB61-360020FFED16}" destId="{F3A8264F-70F2-4394-87C8-A782F3D5B4EF}" srcOrd="3" destOrd="0" presId="urn:microsoft.com/office/officeart/2005/8/layout/matrix3"/>
    <dgm:cxn modelId="{4DC5111E-9439-42DD-AFE9-5243FD6C6CBF}" type="presParOf" srcId="{13CE8C8D-8C02-4B08-AB61-360020FFED16}" destId="{73B37C56-ACEF-46DC-84DC-1EA7897E90D1}"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19EE5-2ADF-4000-B08E-40BB10BB02F7}">
      <dsp:nvSpPr>
        <dsp:cNvPr id="0" name=""/>
        <dsp:cNvSpPr/>
      </dsp:nvSpPr>
      <dsp:spPr>
        <a:xfrm>
          <a:off x="3374469" y="1647002"/>
          <a:ext cx="2093411" cy="1810885"/>
        </a:xfrm>
        <a:prstGeom prst="hexagon">
          <a:avLst>
            <a:gd name="adj" fmla="val 2857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dirty="0">
              <a:effectLst>
                <a:outerShdw blurRad="38100" dist="38100" dir="2700000" algn="tl">
                  <a:srgbClr val="000000">
                    <a:alpha val="43137"/>
                  </a:srgbClr>
                </a:outerShdw>
              </a:effectLst>
              <a:latin typeface="Franklin Gothic Medium"/>
              <a:ea typeface="+mn-ea"/>
              <a:cs typeface="+mn-cs"/>
            </a:rPr>
            <a:t>QAC  </a:t>
          </a:r>
        </a:p>
        <a:p>
          <a:pPr marL="0" lvl="0" indent="0" algn="ctr" defTabSz="1244600">
            <a:lnSpc>
              <a:spcPct val="90000"/>
            </a:lnSpc>
            <a:spcBef>
              <a:spcPct val="0"/>
            </a:spcBef>
            <a:spcAft>
              <a:spcPct val="35000"/>
            </a:spcAft>
            <a:buNone/>
          </a:pPr>
          <a:r>
            <a:rPr lang="en-US" sz="1400" b="0" kern="1200" dirty="0">
              <a:effectLst>
                <a:outerShdw blurRad="38100" dist="38100" dir="2700000" algn="tl">
                  <a:srgbClr val="000000">
                    <a:alpha val="43137"/>
                  </a:srgbClr>
                </a:outerShdw>
              </a:effectLst>
              <a:latin typeface="Franklin Gothic Medium"/>
              <a:ea typeface="+mn-ea"/>
              <a:cs typeface="+mn-cs"/>
            </a:rPr>
            <a:t>(RTRI Implementation)</a:t>
          </a:r>
        </a:p>
        <a:p>
          <a:pPr marL="0" lvl="0" indent="0" algn="ctr" defTabSz="1244600">
            <a:lnSpc>
              <a:spcPct val="90000"/>
            </a:lnSpc>
            <a:spcBef>
              <a:spcPct val="0"/>
            </a:spcBef>
            <a:spcAft>
              <a:spcPct val="35000"/>
            </a:spcAft>
            <a:buNone/>
          </a:pPr>
          <a:endParaRPr lang="en-US" sz="1400" b="0" kern="1200" dirty="0">
            <a:effectLst>
              <a:outerShdw blurRad="38100" dist="38100" dir="2700000" algn="tl">
                <a:srgbClr val="000000">
                  <a:alpha val="43137"/>
                </a:srgbClr>
              </a:outerShdw>
            </a:effectLst>
            <a:latin typeface="Franklin Gothic Medium"/>
            <a:ea typeface="+mn-ea"/>
            <a:cs typeface="+mn-cs"/>
          </a:endParaRPr>
        </a:p>
      </dsp:txBody>
      <dsp:txXfrm>
        <a:off x="3721377" y="1947091"/>
        <a:ext cx="1399595" cy="1210707"/>
      </dsp:txXfrm>
    </dsp:sp>
    <dsp:sp modelId="{C04FFBAE-A4D0-4009-9780-04454C5B3E15}">
      <dsp:nvSpPr>
        <dsp:cNvPr id="0" name=""/>
        <dsp:cNvSpPr/>
      </dsp:nvSpPr>
      <dsp:spPr>
        <a:xfrm>
          <a:off x="4685347" y="780615"/>
          <a:ext cx="789837" cy="6805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B0C99D8-0050-4DA7-A0FF-4069B959FE2D}">
      <dsp:nvSpPr>
        <dsp:cNvPr id="0" name=""/>
        <dsp:cNvSpPr/>
      </dsp:nvSpPr>
      <dsp:spPr>
        <a:xfrm>
          <a:off x="3567302" y="0"/>
          <a:ext cx="1715535" cy="1484139"/>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Franklin Gothic Medium"/>
              <a:ea typeface="+mn-ea"/>
              <a:cs typeface="+mn-cs"/>
            </a:rPr>
            <a:t>Plan</a:t>
          </a:r>
        </a:p>
      </dsp:txBody>
      <dsp:txXfrm>
        <a:off x="3851603" y="245953"/>
        <a:ext cx="1146933" cy="992233"/>
      </dsp:txXfrm>
    </dsp:sp>
    <dsp:sp modelId="{32C9109F-2D18-453A-A979-0D1754691CA8}">
      <dsp:nvSpPr>
        <dsp:cNvPr id="0" name=""/>
        <dsp:cNvSpPr/>
      </dsp:nvSpPr>
      <dsp:spPr>
        <a:xfrm>
          <a:off x="5607149" y="2052881"/>
          <a:ext cx="789837" cy="6805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CDF6130-8D9C-4AB1-95F4-D8767B0A7A39}">
      <dsp:nvSpPr>
        <dsp:cNvPr id="0" name=""/>
        <dsp:cNvSpPr/>
      </dsp:nvSpPr>
      <dsp:spPr>
        <a:xfrm>
          <a:off x="5140648" y="912845"/>
          <a:ext cx="1715535" cy="1484139"/>
        </a:xfrm>
        <a:prstGeom prst="hexagon">
          <a:avLst>
            <a:gd name="adj" fmla="val 2857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Franklin Gothic Medium"/>
              <a:ea typeface="+mn-ea"/>
              <a:cs typeface="+mn-cs"/>
            </a:rPr>
            <a:t>Develop</a:t>
          </a:r>
        </a:p>
        <a:p>
          <a:pPr marL="114300" lvl="1" indent="-114300" algn="ctr" defTabSz="533400">
            <a:lnSpc>
              <a:spcPct val="90000"/>
            </a:lnSpc>
            <a:spcBef>
              <a:spcPct val="0"/>
            </a:spcBef>
            <a:spcAft>
              <a:spcPct val="15000"/>
            </a:spcAft>
            <a:buChar char="•"/>
          </a:pPr>
          <a:r>
            <a:rPr lang="en-US" sz="1200" b="0" kern="1200" dirty="0">
              <a:effectLst>
                <a:outerShdw blurRad="38100" dist="38100" dir="2700000" algn="tl">
                  <a:srgbClr val="000000">
                    <a:alpha val="43137"/>
                  </a:srgbClr>
                </a:outerShdw>
              </a:effectLst>
              <a:latin typeface="Franklin Gothic Medium"/>
              <a:ea typeface="+mn-ea"/>
              <a:cs typeface="+mn-cs"/>
            </a:rPr>
            <a:t>Training tools</a:t>
          </a:r>
        </a:p>
        <a:p>
          <a:pPr marL="114300" lvl="1" indent="-114300" algn="ctr" defTabSz="533400">
            <a:lnSpc>
              <a:spcPct val="90000"/>
            </a:lnSpc>
            <a:spcBef>
              <a:spcPct val="0"/>
            </a:spcBef>
            <a:spcAft>
              <a:spcPct val="15000"/>
            </a:spcAft>
            <a:buChar char="•"/>
          </a:pPr>
          <a:r>
            <a:rPr lang="en-US" sz="1200" b="0" kern="1200" dirty="0">
              <a:effectLst>
                <a:outerShdw blurRad="38100" dist="38100" dir="2700000" algn="tl">
                  <a:srgbClr val="000000">
                    <a:alpha val="43137"/>
                  </a:srgbClr>
                </a:outerShdw>
              </a:effectLst>
              <a:latin typeface="Franklin Gothic Medium"/>
              <a:ea typeface="+mn-ea"/>
              <a:cs typeface="+mn-cs"/>
            </a:rPr>
            <a:t>Data capture tools</a:t>
          </a:r>
        </a:p>
      </dsp:txBody>
      <dsp:txXfrm>
        <a:off x="5424949" y="1158798"/>
        <a:ext cx="1146933" cy="992233"/>
      </dsp:txXfrm>
    </dsp:sp>
    <dsp:sp modelId="{824BB7BD-823A-4639-B620-828D39B67B4E}">
      <dsp:nvSpPr>
        <dsp:cNvPr id="0" name=""/>
        <dsp:cNvSpPr/>
      </dsp:nvSpPr>
      <dsp:spPr>
        <a:xfrm>
          <a:off x="4966805" y="3489030"/>
          <a:ext cx="789837" cy="6805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D34ABEB-C205-4543-9DBC-A52900410C78}">
      <dsp:nvSpPr>
        <dsp:cNvPr id="0" name=""/>
        <dsp:cNvSpPr/>
      </dsp:nvSpPr>
      <dsp:spPr>
        <a:xfrm>
          <a:off x="5140648" y="2707393"/>
          <a:ext cx="1715535" cy="1484139"/>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Franklin Gothic Medium"/>
              <a:ea typeface="+mn-ea"/>
              <a:cs typeface="+mn-cs"/>
            </a:rPr>
            <a:t>Implement</a:t>
          </a:r>
        </a:p>
        <a:p>
          <a:pPr marL="114300" lvl="1" indent="-114300" algn="ctr" defTabSz="533400">
            <a:lnSpc>
              <a:spcPct val="90000"/>
            </a:lnSpc>
            <a:spcBef>
              <a:spcPct val="0"/>
            </a:spcBef>
            <a:spcAft>
              <a:spcPct val="15000"/>
            </a:spcAft>
            <a:buChar char="•"/>
          </a:pPr>
          <a:r>
            <a:rPr lang="en-US" sz="1200" b="0" kern="1200" dirty="0">
              <a:effectLst>
                <a:outerShdw blurRad="38100" dist="38100" dir="2700000" algn="tl">
                  <a:srgbClr val="000000">
                    <a:alpha val="43137"/>
                  </a:srgbClr>
                </a:outerShdw>
              </a:effectLst>
              <a:latin typeface="Franklin Gothic Medium"/>
              <a:ea typeface="+mn-ea"/>
              <a:cs typeface="+mn-cs"/>
            </a:rPr>
            <a:t>Train testers</a:t>
          </a:r>
        </a:p>
        <a:p>
          <a:pPr marL="114300" lvl="1" indent="-114300" algn="ctr" defTabSz="533400">
            <a:lnSpc>
              <a:spcPct val="90000"/>
            </a:lnSpc>
            <a:spcBef>
              <a:spcPct val="0"/>
            </a:spcBef>
            <a:spcAft>
              <a:spcPct val="15000"/>
            </a:spcAft>
            <a:buChar char="•"/>
          </a:pPr>
          <a:r>
            <a:rPr lang="en-US" sz="1200" b="0" kern="1200" dirty="0">
              <a:effectLst>
                <a:outerShdw blurRad="38100" dist="38100" dir="2700000" algn="tl">
                  <a:srgbClr val="000000">
                    <a:alpha val="43137"/>
                  </a:srgbClr>
                </a:outerShdw>
              </a:effectLst>
              <a:latin typeface="Franklin Gothic Medium"/>
              <a:ea typeface="+mn-ea"/>
              <a:cs typeface="+mn-cs"/>
            </a:rPr>
            <a:t> Collect data</a:t>
          </a:r>
        </a:p>
      </dsp:txBody>
      <dsp:txXfrm>
        <a:off x="5424949" y="2953346"/>
        <a:ext cx="1146933" cy="992233"/>
      </dsp:txXfrm>
    </dsp:sp>
    <dsp:sp modelId="{A7EAE61C-9B2B-462A-AFD0-A0F9142DD0F3}">
      <dsp:nvSpPr>
        <dsp:cNvPr id="0" name=""/>
        <dsp:cNvSpPr/>
      </dsp:nvSpPr>
      <dsp:spPr>
        <a:xfrm>
          <a:off x="3378365" y="3638108"/>
          <a:ext cx="789837" cy="6805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04A3543-4457-4B73-ACF3-0DDAC0F9B965}">
      <dsp:nvSpPr>
        <dsp:cNvPr id="0" name=""/>
        <dsp:cNvSpPr/>
      </dsp:nvSpPr>
      <dsp:spPr>
        <a:xfrm>
          <a:off x="3567302" y="3621260"/>
          <a:ext cx="1715535" cy="1484139"/>
        </a:xfrm>
        <a:prstGeom prst="hexagon">
          <a:avLst>
            <a:gd name="adj" fmla="val 2857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Franklin Gothic Medium"/>
              <a:ea typeface="+mn-ea"/>
              <a:cs typeface="+mn-cs"/>
            </a:rPr>
            <a:t>Monitor</a:t>
          </a:r>
        </a:p>
        <a:p>
          <a:pPr marL="114300" lvl="1" indent="-114300" algn="ctr" defTabSz="533400">
            <a:lnSpc>
              <a:spcPct val="90000"/>
            </a:lnSpc>
            <a:spcBef>
              <a:spcPct val="0"/>
            </a:spcBef>
            <a:spcAft>
              <a:spcPct val="15000"/>
            </a:spcAft>
            <a:buChar char="•"/>
          </a:pPr>
          <a:r>
            <a:rPr lang="en-US" sz="1200" b="0" kern="1200" dirty="0">
              <a:effectLst>
                <a:outerShdw blurRad="38100" dist="38100" dir="2700000" algn="tl">
                  <a:srgbClr val="000000">
                    <a:alpha val="43137"/>
                  </a:srgbClr>
                </a:outerShdw>
              </a:effectLst>
              <a:latin typeface="Franklin Gothic Medium"/>
              <a:ea typeface="+mn-ea"/>
              <a:cs typeface="+mn-cs"/>
            </a:rPr>
            <a:t>Review &amp; Analyze data</a:t>
          </a:r>
        </a:p>
      </dsp:txBody>
      <dsp:txXfrm>
        <a:off x="3851603" y="3867213"/>
        <a:ext cx="1146933" cy="992233"/>
      </dsp:txXfrm>
    </dsp:sp>
    <dsp:sp modelId="{15C3557C-5E10-4184-B34C-3FEDC6F1AA57}">
      <dsp:nvSpPr>
        <dsp:cNvPr id="0" name=""/>
        <dsp:cNvSpPr/>
      </dsp:nvSpPr>
      <dsp:spPr>
        <a:xfrm>
          <a:off x="2441467" y="2366352"/>
          <a:ext cx="789837" cy="6805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88D64DA-062A-4474-BCF5-336D60F0252A}">
      <dsp:nvSpPr>
        <dsp:cNvPr id="0" name=""/>
        <dsp:cNvSpPr/>
      </dsp:nvSpPr>
      <dsp:spPr>
        <a:xfrm>
          <a:off x="1983016" y="2708414"/>
          <a:ext cx="1722809" cy="1484139"/>
        </a:xfrm>
        <a:prstGeom prst="hexagon">
          <a:avLst>
            <a:gd name="adj" fmla="val 28570"/>
            <a:gd name="vf" fmla="val 1154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Franklin Gothic Medium"/>
              <a:ea typeface="+mn-ea"/>
              <a:cs typeface="+mn-cs"/>
            </a:rPr>
            <a:t>Corrective Actions </a:t>
          </a:r>
        </a:p>
        <a:p>
          <a:pPr marL="114300" lvl="1" indent="-114300" algn="ctr" defTabSz="533400">
            <a:lnSpc>
              <a:spcPct val="90000"/>
            </a:lnSpc>
            <a:spcBef>
              <a:spcPct val="0"/>
            </a:spcBef>
            <a:spcAft>
              <a:spcPct val="15000"/>
            </a:spcAft>
            <a:buChar char="•"/>
          </a:pPr>
          <a:r>
            <a:rPr lang="en-US" sz="1200" b="0" kern="1200" dirty="0">
              <a:effectLst>
                <a:outerShdw blurRad="38100" dist="38100" dir="2700000" algn="tl">
                  <a:srgbClr val="000000">
                    <a:alpha val="43137"/>
                  </a:srgbClr>
                </a:outerShdw>
              </a:effectLst>
              <a:latin typeface="Franklin Gothic Medium"/>
              <a:ea typeface="+mn-ea"/>
              <a:cs typeface="+mn-cs"/>
            </a:rPr>
            <a:t>Provide feedback</a:t>
          </a:r>
        </a:p>
        <a:p>
          <a:pPr marL="114300" lvl="1" indent="-114300" algn="ctr" defTabSz="533400">
            <a:lnSpc>
              <a:spcPct val="90000"/>
            </a:lnSpc>
            <a:spcBef>
              <a:spcPct val="0"/>
            </a:spcBef>
            <a:spcAft>
              <a:spcPct val="15000"/>
            </a:spcAft>
            <a:buChar char="•"/>
          </a:pPr>
          <a:r>
            <a:rPr lang="en-US" sz="1200" b="0" kern="1200" dirty="0">
              <a:effectLst>
                <a:outerShdw blurRad="38100" dist="38100" dir="2700000" algn="tl">
                  <a:srgbClr val="000000">
                    <a:alpha val="43137"/>
                  </a:srgbClr>
                </a:outerShdw>
              </a:effectLst>
              <a:latin typeface="Franklin Gothic Medium"/>
              <a:ea typeface="+mn-ea"/>
              <a:cs typeface="+mn-cs"/>
            </a:rPr>
            <a:t>On-site Refresher</a:t>
          </a:r>
          <a:endParaRPr lang="en-US" sz="1600" b="0" kern="1200" dirty="0">
            <a:effectLst>
              <a:outerShdw blurRad="38100" dist="38100" dir="2700000" algn="tl">
                <a:srgbClr val="000000">
                  <a:alpha val="43137"/>
                </a:srgbClr>
              </a:outerShdw>
            </a:effectLst>
            <a:latin typeface="Franklin Gothic Medium"/>
            <a:ea typeface="+mn-ea"/>
            <a:cs typeface="+mn-cs"/>
          </a:endParaRPr>
        </a:p>
      </dsp:txBody>
      <dsp:txXfrm>
        <a:off x="2267923" y="2953851"/>
        <a:ext cx="1152995" cy="993265"/>
      </dsp:txXfrm>
    </dsp:sp>
    <dsp:sp modelId="{619EE849-9C50-46AB-A923-3B204C80D5DD}">
      <dsp:nvSpPr>
        <dsp:cNvPr id="0" name=""/>
        <dsp:cNvSpPr/>
      </dsp:nvSpPr>
      <dsp:spPr>
        <a:xfrm>
          <a:off x="1986653" y="910803"/>
          <a:ext cx="1715535" cy="1484139"/>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Franklin Gothic Medium"/>
              <a:ea typeface="+mn-ea"/>
              <a:cs typeface="+mn-cs"/>
            </a:rPr>
            <a:t>Improve</a:t>
          </a:r>
        </a:p>
      </dsp:txBody>
      <dsp:txXfrm>
        <a:off x="2270954" y="1156756"/>
        <a:ext cx="1146933" cy="9922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B940-2B9E-4371-8A10-54951CF54CE0}">
      <dsp:nvSpPr>
        <dsp:cNvPr id="0" name=""/>
        <dsp:cNvSpPr/>
      </dsp:nvSpPr>
      <dsp:spPr>
        <a:xfrm>
          <a:off x="840110" y="2212547"/>
          <a:ext cx="1922582" cy="961291"/>
        </a:xfrm>
        <a:prstGeom prst="roundRect">
          <a:avLst>
            <a:gd name="adj" fmla="val 10000"/>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Quality Assurance (QA)</a:t>
          </a:r>
        </a:p>
      </dsp:txBody>
      <dsp:txXfrm>
        <a:off x="868265" y="2240702"/>
        <a:ext cx="1866272" cy="904981"/>
      </dsp:txXfrm>
    </dsp:sp>
    <dsp:sp modelId="{6DCE5163-602A-4BB6-9BE1-9C4F2A07CDEA}">
      <dsp:nvSpPr>
        <dsp:cNvPr id="0" name=""/>
        <dsp:cNvSpPr/>
      </dsp:nvSpPr>
      <dsp:spPr>
        <a:xfrm rot="17350740">
          <a:off x="1976760" y="1571646"/>
          <a:ext cx="2340897" cy="32124"/>
        </a:xfrm>
        <a:custGeom>
          <a:avLst/>
          <a:gdLst/>
          <a:ahLst/>
          <a:cxnLst/>
          <a:rect l="0" t="0" r="0" b="0"/>
          <a:pathLst>
            <a:path>
              <a:moveTo>
                <a:pt x="0" y="16062"/>
              </a:moveTo>
              <a:lnTo>
                <a:pt x="2340897" y="1606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3088687" y="1529186"/>
        <a:ext cx="117044" cy="117044"/>
      </dsp:txXfrm>
    </dsp:sp>
    <dsp:sp modelId="{5C9587DB-8423-43DC-818B-CF7DA2504305}">
      <dsp:nvSpPr>
        <dsp:cNvPr id="0" name=""/>
        <dsp:cNvSpPr/>
      </dsp:nvSpPr>
      <dsp:spPr>
        <a:xfrm>
          <a:off x="3531726" y="1578"/>
          <a:ext cx="1922582" cy="96129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Safety</a:t>
          </a:r>
        </a:p>
      </dsp:txBody>
      <dsp:txXfrm>
        <a:off x="3559881" y="29733"/>
        <a:ext cx="1866272" cy="904981"/>
      </dsp:txXfrm>
    </dsp:sp>
    <dsp:sp modelId="{77342948-BFA7-4750-A0C9-9E2BE877A1D0}">
      <dsp:nvSpPr>
        <dsp:cNvPr id="0" name=""/>
        <dsp:cNvSpPr/>
      </dsp:nvSpPr>
      <dsp:spPr>
        <a:xfrm rot="18289469">
          <a:off x="2473876" y="2124389"/>
          <a:ext cx="1346665" cy="32124"/>
        </a:xfrm>
        <a:custGeom>
          <a:avLst/>
          <a:gdLst/>
          <a:ahLst/>
          <a:cxnLst/>
          <a:rect l="0" t="0" r="0" b="0"/>
          <a:pathLst>
            <a:path>
              <a:moveTo>
                <a:pt x="0" y="16062"/>
              </a:moveTo>
              <a:lnTo>
                <a:pt x="1346665" y="1606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3113542" y="2106784"/>
        <a:ext cx="67333" cy="67333"/>
      </dsp:txXfrm>
    </dsp:sp>
    <dsp:sp modelId="{A7AB5BBA-C9C8-41CE-846B-80C583E51093}">
      <dsp:nvSpPr>
        <dsp:cNvPr id="0" name=""/>
        <dsp:cNvSpPr/>
      </dsp:nvSpPr>
      <dsp:spPr>
        <a:xfrm>
          <a:off x="3531726" y="1107062"/>
          <a:ext cx="1922582" cy="96129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Quality Control (QC)</a:t>
          </a:r>
        </a:p>
      </dsp:txBody>
      <dsp:txXfrm>
        <a:off x="3559881" y="1135217"/>
        <a:ext cx="1866272" cy="904981"/>
      </dsp:txXfrm>
    </dsp:sp>
    <dsp:sp modelId="{5FAB4095-6256-41DD-9DE8-C587CAE62E40}">
      <dsp:nvSpPr>
        <dsp:cNvPr id="0" name=""/>
        <dsp:cNvSpPr/>
      </dsp:nvSpPr>
      <dsp:spPr>
        <a:xfrm>
          <a:off x="2762693" y="2677131"/>
          <a:ext cx="769032" cy="32124"/>
        </a:xfrm>
        <a:custGeom>
          <a:avLst/>
          <a:gdLst/>
          <a:ahLst/>
          <a:cxnLst/>
          <a:rect l="0" t="0" r="0" b="0"/>
          <a:pathLst>
            <a:path>
              <a:moveTo>
                <a:pt x="0" y="16062"/>
              </a:moveTo>
              <a:lnTo>
                <a:pt x="769032" y="1606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3127983" y="2673967"/>
        <a:ext cx="38451" cy="38451"/>
      </dsp:txXfrm>
    </dsp:sp>
    <dsp:sp modelId="{F98503E0-478E-44B4-B49B-4EE95E9621ED}">
      <dsp:nvSpPr>
        <dsp:cNvPr id="0" name=""/>
        <dsp:cNvSpPr/>
      </dsp:nvSpPr>
      <dsp:spPr>
        <a:xfrm>
          <a:off x="3531726" y="2212547"/>
          <a:ext cx="1922582" cy="96129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Record Keeping</a:t>
          </a:r>
        </a:p>
      </dsp:txBody>
      <dsp:txXfrm>
        <a:off x="3559881" y="2240702"/>
        <a:ext cx="1866272" cy="904981"/>
      </dsp:txXfrm>
    </dsp:sp>
    <dsp:sp modelId="{924B7DC0-8A41-4955-B08F-9485CB41F8CB}">
      <dsp:nvSpPr>
        <dsp:cNvPr id="0" name=""/>
        <dsp:cNvSpPr/>
      </dsp:nvSpPr>
      <dsp:spPr>
        <a:xfrm rot="3310531">
          <a:off x="2473876" y="3229873"/>
          <a:ext cx="1346665" cy="32124"/>
        </a:xfrm>
        <a:custGeom>
          <a:avLst/>
          <a:gdLst/>
          <a:ahLst/>
          <a:cxnLst/>
          <a:rect l="0" t="0" r="0" b="0"/>
          <a:pathLst>
            <a:path>
              <a:moveTo>
                <a:pt x="0" y="16062"/>
              </a:moveTo>
              <a:lnTo>
                <a:pt x="1346665" y="1606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3113542" y="3212269"/>
        <a:ext cx="67333" cy="67333"/>
      </dsp:txXfrm>
    </dsp:sp>
    <dsp:sp modelId="{1C9DC479-5514-4E9A-BD04-5E8739F2B70D}">
      <dsp:nvSpPr>
        <dsp:cNvPr id="0" name=""/>
        <dsp:cNvSpPr/>
      </dsp:nvSpPr>
      <dsp:spPr>
        <a:xfrm>
          <a:off x="3531726" y="3318032"/>
          <a:ext cx="1922582" cy="96129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External Quality Assessment</a:t>
          </a:r>
        </a:p>
      </dsp:txBody>
      <dsp:txXfrm>
        <a:off x="3559881" y="3346187"/>
        <a:ext cx="1866272" cy="904981"/>
      </dsp:txXfrm>
    </dsp:sp>
    <dsp:sp modelId="{25160838-0822-4F34-9BA7-8E83626E9657}">
      <dsp:nvSpPr>
        <dsp:cNvPr id="0" name=""/>
        <dsp:cNvSpPr/>
      </dsp:nvSpPr>
      <dsp:spPr>
        <a:xfrm rot="18289469">
          <a:off x="5165492" y="3229873"/>
          <a:ext cx="1346665" cy="32124"/>
        </a:xfrm>
        <a:custGeom>
          <a:avLst/>
          <a:gdLst/>
          <a:ahLst/>
          <a:cxnLst/>
          <a:rect l="0" t="0" r="0" b="0"/>
          <a:pathLst>
            <a:path>
              <a:moveTo>
                <a:pt x="0" y="16062"/>
              </a:moveTo>
              <a:lnTo>
                <a:pt x="1346665" y="1606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5805158" y="3212269"/>
        <a:ext cx="67333" cy="67333"/>
      </dsp:txXfrm>
    </dsp:sp>
    <dsp:sp modelId="{B4DFA429-A1E8-42B2-BB81-70F328F4187B}">
      <dsp:nvSpPr>
        <dsp:cNvPr id="0" name=""/>
        <dsp:cNvSpPr/>
      </dsp:nvSpPr>
      <dsp:spPr>
        <a:xfrm>
          <a:off x="6223341" y="2212547"/>
          <a:ext cx="1922582" cy="9612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Proficiency Testing (PT)</a:t>
          </a:r>
        </a:p>
      </dsp:txBody>
      <dsp:txXfrm>
        <a:off x="6251496" y="2240702"/>
        <a:ext cx="1866272" cy="904981"/>
      </dsp:txXfrm>
    </dsp:sp>
    <dsp:sp modelId="{F74800D2-1B06-40F7-B535-B1B1A883772F}">
      <dsp:nvSpPr>
        <dsp:cNvPr id="0" name=""/>
        <dsp:cNvSpPr/>
      </dsp:nvSpPr>
      <dsp:spPr>
        <a:xfrm rot="19457599">
          <a:off x="8056906" y="2400760"/>
          <a:ext cx="947067" cy="32124"/>
        </a:xfrm>
        <a:custGeom>
          <a:avLst/>
          <a:gdLst/>
          <a:ahLst/>
          <a:cxnLst/>
          <a:rect l="0" t="0" r="0" b="0"/>
          <a:pathLst>
            <a:path>
              <a:moveTo>
                <a:pt x="0" y="16062"/>
              </a:moveTo>
              <a:lnTo>
                <a:pt x="947067" y="16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8506763" y="2393145"/>
        <a:ext cx="47353" cy="47353"/>
      </dsp:txXfrm>
    </dsp:sp>
    <dsp:sp modelId="{4286E4B5-67B6-48AD-A0AD-6057E9786349}">
      <dsp:nvSpPr>
        <dsp:cNvPr id="0" name=""/>
        <dsp:cNvSpPr/>
      </dsp:nvSpPr>
      <dsp:spPr>
        <a:xfrm>
          <a:off x="8914956" y="1659805"/>
          <a:ext cx="1922582" cy="961291"/>
        </a:xfrm>
        <a:prstGeom prst="roundRect">
          <a:avLst>
            <a:gd name="adj" fmla="val 10000"/>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Serum  Plasma </a:t>
          </a:r>
        </a:p>
      </dsp:txBody>
      <dsp:txXfrm>
        <a:off x="8943111" y="1687960"/>
        <a:ext cx="1866272" cy="904981"/>
      </dsp:txXfrm>
    </dsp:sp>
    <dsp:sp modelId="{0B9883AD-A436-4A3C-8549-F2CA1A9F3C69}">
      <dsp:nvSpPr>
        <dsp:cNvPr id="0" name=""/>
        <dsp:cNvSpPr/>
      </dsp:nvSpPr>
      <dsp:spPr>
        <a:xfrm rot="2142401">
          <a:off x="8056906" y="2953502"/>
          <a:ext cx="947067" cy="32124"/>
        </a:xfrm>
        <a:custGeom>
          <a:avLst/>
          <a:gdLst/>
          <a:ahLst/>
          <a:cxnLst/>
          <a:rect l="0" t="0" r="0" b="0"/>
          <a:pathLst>
            <a:path>
              <a:moveTo>
                <a:pt x="0" y="16062"/>
              </a:moveTo>
              <a:lnTo>
                <a:pt x="947067" y="16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8506763" y="2945888"/>
        <a:ext cx="47353" cy="47353"/>
      </dsp:txXfrm>
    </dsp:sp>
    <dsp:sp modelId="{3DEF14B8-CF61-4C02-9FC8-910C476CD1B4}">
      <dsp:nvSpPr>
        <dsp:cNvPr id="0" name=""/>
        <dsp:cNvSpPr/>
      </dsp:nvSpPr>
      <dsp:spPr>
        <a:xfrm>
          <a:off x="8914956" y="2765290"/>
          <a:ext cx="1922582" cy="961291"/>
        </a:xfrm>
        <a:prstGeom prst="roundRect">
          <a:avLst>
            <a:gd name="adj" fmla="val 10000"/>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Dried Tube Specimen (DTS)</a:t>
          </a:r>
        </a:p>
      </dsp:txBody>
      <dsp:txXfrm>
        <a:off x="8943111" y="2793445"/>
        <a:ext cx="1866272" cy="904981"/>
      </dsp:txXfrm>
    </dsp:sp>
    <dsp:sp modelId="{9DA640A0-89E4-46F9-A47E-C828E31EA037}">
      <dsp:nvSpPr>
        <dsp:cNvPr id="0" name=""/>
        <dsp:cNvSpPr/>
      </dsp:nvSpPr>
      <dsp:spPr>
        <a:xfrm>
          <a:off x="5454308" y="3782616"/>
          <a:ext cx="769032" cy="32124"/>
        </a:xfrm>
        <a:custGeom>
          <a:avLst/>
          <a:gdLst/>
          <a:ahLst/>
          <a:cxnLst/>
          <a:rect l="0" t="0" r="0" b="0"/>
          <a:pathLst>
            <a:path>
              <a:moveTo>
                <a:pt x="0" y="16062"/>
              </a:moveTo>
              <a:lnTo>
                <a:pt x="769032" y="1606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5819599" y="3779452"/>
        <a:ext cx="38451" cy="38451"/>
      </dsp:txXfrm>
    </dsp:sp>
    <dsp:sp modelId="{503D05B8-7CC3-4444-9C6D-9CF35C56337E}">
      <dsp:nvSpPr>
        <dsp:cNvPr id="0" name=""/>
        <dsp:cNvSpPr/>
      </dsp:nvSpPr>
      <dsp:spPr>
        <a:xfrm>
          <a:off x="6223341" y="3318032"/>
          <a:ext cx="1922582" cy="9612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Re-testing</a:t>
          </a:r>
        </a:p>
      </dsp:txBody>
      <dsp:txXfrm>
        <a:off x="6251496" y="3346187"/>
        <a:ext cx="1866272" cy="904981"/>
      </dsp:txXfrm>
    </dsp:sp>
    <dsp:sp modelId="{A74513F7-5BD7-4132-A81C-E20E9ABA49D2}">
      <dsp:nvSpPr>
        <dsp:cNvPr id="0" name=""/>
        <dsp:cNvSpPr/>
      </dsp:nvSpPr>
      <dsp:spPr>
        <a:xfrm rot="3310531">
          <a:off x="5165492" y="4335358"/>
          <a:ext cx="1346665" cy="32124"/>
        </a:xfrm>
        <a:custGeom>
          <a:avLst/>
          <a:gdLst/>
          <a:ahLst/>
          <a:cxnLst/>
          <a:rect l="0" t="0" r="0" b="0"/>
          <a:pathLst>
            <a:path>
              <a:moveTo>
                <a:pt x="0" y="16062"/>
              </a:moveTo>
              <a:lnTo>
                <a:pt x="1346665" y="1606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5805158" y="4317754"/>
        <a:ext cx="67333" cy="67333"/>
      </dsp:txXfrm>
    </dsp:sp>
    <dsp:sp modelId="{B027EE3D-5D8A-43A7-A8CC-060E31B17209}">
      <dsp:nvSpPr>
        <dsp:cNvPr id="0" name=""/>
        <dsp:cNvSpPr/>
      </dsp:nvSpPr>
      <dsp:spPr>
        <a:xfrm>
          <a:off x="6223341" y="4423517"/>
          <a:ext cx="1922582" cy="9612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Site Visit</a:t>
          </a:r>
        </a:p>
      </dsp:txBody>
      <dsp:txXfrm>
        <a:off x="6251496" y="4451672"/>
        <a:ext cx="1866272" cy="904981"/>
      </dsp:txXfrm>
    </dsp:sp>
    <dsp:sp modelId="{78CDCCE0-4BE2-4723-A54B-FD5DF251BC9D}">
      <dsp:nvSpPr>
        <dsp:cNvPr id="0" name=""/>
        <dsp:cNvSpPr/>
      </dsp:nvSpPr>
      <dsp:spPr>
        <a:xfrm rot="4249260">
          <a:off x="1976760" y="3782616"/>
          <a:ext cx="2340897" cy="32124"/>
        </a:xfrm>
        <a:custGeom>
          <a:avLst/>
          <a:gdLst/>
          <a:ahLst/>
          <a:cxnLst/>
          <a:rect l="0" t="0" r="0" b="0"/>
          <a:pathLst>
            <a:path>
              <a:moveTo>
                <a:pt x="0" y="16062"/>
              </a:moveTo>
              <a:lnTo>
                <a:pt x="2340897" y="1606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3088687" y="3740155"/>
        <a:ext cx="117044" cy="117044"/>
      </dsp:txXfrm>
    </dsp:sp>
    <dsp:sp modelId="{1680F2E3-119C-4753-9CA3-A4CC3277CD4A}">
      <dsp:nvSpPr>
        <dsp:cNvPr id="0" name=""/>
        <dsp:cNvSpPr/>
      </dsp:nvSpPr>
      <dsp:spPr>
        <a:xfrm>
          <a:off x="3531726" y="4423517"/>
          <a:ext cx="1922582" cy="96129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Inventory Management</a:t>
          </a:r>
        </a:p>
      </dsp:txBody>
      <dsp:txXfrm>
        <a:off x="3559881" y="4451672"/>
        <a:ext cx="1866272" cy="9049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F2BB8-AEA2-4FB2-8967-3E9CB5094205}">
      <dsp:nvSpPr>
        <dsp:cNvPr id="0" name=""/>
        <dsp:cNvSpPr/>
      </dsp:nvSpPr>
      <dsp:spPr>
        <a:xfrm>
          <a:off x="0" y="321170"/>
          <a:ext cx="3649265" cy="218955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Individual responsibilities unclear</a:t>
          </a:r>
        </a:p>
      </dsp:txBody>
      <dsp:txXfrm>
        <a:off x="0" y="321170"/>
        <a:ext cx="3649265" cy="2189559"/>
      </dsp:txXfrm>
    </dsp:sp>
    <dsp:sp modelId="{AA4CC0DB-658E-46ED-B762-991A1738F9EF}">
      <dsp:nvSpPr>
        <dsp:cNvPr id="0" name=""/>
        <dsp:cNvSpPr/>
      </dsp:nvSpPr>
      <dsp:spPr>
        <a:xfrm>
          <a:off x="4014192" y="321170"/>
          <a:ext cx="3649265" cy="2189559"/>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No written procedures or procedures not followed</a:t>
          </a:r>
        </a:p>
      </dsp:txBody>
      <dsp:txXfrm>
        <a:off x="4014192" y="321170"/>
        <a:ext cx="3649265" cy="2189559"/>
      </dsp:txXfrm>
    </dsp:sp>
    <dsp:sp modelId="{3C75A110-285E-4093-9EF5-7391DEED5619}">
      <dsp:nvSpPr>
        <dsp:cNvPr id="0" name=""/>
        <dsp:cNvSpPr/>
      </dsp:nvSpPr>
      <dsp:spPr>
        <a:xfrm>
          <a:off x="8028384" y="321170"/>
          <a:ext cx="3649265" cy="218955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Training is not done or not completed</a:t>
          </a:r>
        </a:p>
      </dsp:txBody>
      <dsp:txXfrm>
        <a:off x="8028384" y="321170"/>
        <a:ext cx="3649265" cy="2189559"/>
      </dsp:txXfrm>
    </dsp:sp>
    <dsp:sp modelId="{4E251495-6B1C-4152-83B8-3E3778A5034D}">
      <dsp:nvSpPr>
        <dsp:cNvPr id="0" name=""/>
        <dsp:cNvSpPr/>
      </dsp:nvSpPr>
      <dsp:spPr>
        <a:xfrm>
          <a:off x="0" y="2875656"/>
          <a:ext cx="3649265" cy="2189559"/>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Checks not done for transcription errors</a:t>
          </a:r>
        </a:p>
      </dsp:txBody>
      <dsp:txXfrm>
        <a:off x="0" y="2875656"/>
        <a:ext cx="3649265" cy="2189559"/>
      </dsp:txXfrm>
    </dsp:sp>
    <dsp:sp modelId="{D8AA6417-7316-4A80-9F7F-DD71368ADB75}">
      <dsp:nvSpPr>
        <dsp:cNvPr id="0" name=""/>
        <dsp:cNvSpPr/>
      </dsp:nvSpPr>
      <dsp:spPr>
        <a:xfrm>
          <a:off x="4014192" y="2875656"/>
          <a:ext cx="3649265" cy="218955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Test kits not stored properly </a:t>
          </a:r>
        </a:p>
      </dsp:txBody>
      <dsp:txXfrm>
        <a:off x="4014192" y="2875656"/>
        <a:ext cx="3649265" cy="2189559"/>
      </dsp:txXfrm>
    </dsp:sp>
    <dsp:sp modelId="{083A74FA-5C8C-4BBF-A80F-021A5DB15A8D}">
      <dsp:nvSpPr>
        <dsp:cNvPr id="0" name=""/>
        <dsp:cNvSpPr/>
      </dsp:nvSpPr>
      <dsp:spPr>
        <a:xfrm>
          <a:off x="8028384" y="2875656"/>
          <a:ext cx="3649265" cy="2189559"/>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rPr>
            <a:t>QC, EQA not performed</a:t>
          </a:r>
        </a:p>
      </dsp:txBody>
      <dsp:txXfrm>
        <a:off x="8028384" y="2875656"/>
        <a:ext cx="3649265" cy="21895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CE0B3-DD4F-4F15-97D1-52B68BEB747B}">
      <dsp:nvSpPr>
        <dsp:cNvPr id="0" name=""/>
        <dsp:cNvSpPr/>
      </dsp:nvSpPr>
      <dsp:spPr>
        <a:xfrm>
          <a:off x="612" y="1145474"/>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Century Gothic"/>
              <a:ea typeface="+mn-ea"/>
              <a:cs typeface="+mn-cs"/>
            </a:rPr>
            <a:t>Sample collection</a:t>
          </a:r>
        </a:p>
        <a:p>
          <a:pPr marL="171450" lvl="1" indent="-171450" algn="l" defTabSz="800100">
            <a:lnSpc>
              <a:spcPct val="90000"/>
            </a:lnSpc>
            <a:spcBef>
              <a:spcPct val="0"/>
            </a:spcBef>
            <a:spcAft>
              <a:spcPct val="15000"/>
            </a:spcAft>
            <a:buChar char="•"/>
          </a:pPr>
          <a:r>
            <a:rPr lang="en-US" sz="1800" kern="1200" dirty="0">
              <a:solidFill>
                <a:schemeClr val="tx1"/>
              </a:solidFill>
              <a:latin typeface="Century Gothic"/>
              <a:ea typeface="+mn-ea"/>
              <a:cs typeface="+mn-cs"/>
            </a:rPr>
            <a:t>Sample transport</a:t>
          </a:r>
        </a:p>
        <a:p>
          <a:pPr marL="171450" lvl="1" indent="-171450" algn="l" defTabSz="800100">
            <a:lnSpc>
              <a:spcPct val="90000"/>
            </a:lnSpc>
            <a:spcBef>
              <a:spcPct val="0"/>
            </a:spcBef>
            <a:spcAft>
              <a:spcPct val="15000"/>
            </a:spcAft>
            <a:buChar char="•"/>
          </a:pPr>
          <a:r>
            <a:rPr lang="en-US" sz="1800" kern="1200" dirty="0">
              <a:solidFill>
                <a:schemeClr val="tx1"/>
              </a:solidFill>
              <a:latin typeface="Century Gothic"/>
              <a:ea typeface="+mn-ea"/>
              <a:cs typeface="+mn-cs"/>
            </a:rPr>
            <a:t>Sample storage</a:t>
          </a:r>
        </a:p>
        <a:p>
          <a:pPr marL="171450" lvl="1" indent="-171450" algn="l" defTabSz="800100">
            <a:lnSpc>
              <a:spcPct val="90000"/>
            </a:lnSpc>
            <a:spcBef>
              <a:spcPct val="0"/>
            </a:spcBef>
            <a:spcAft>
              <a:spcPct val="15000"/>
            </a:spcAft>
            <a:buChar char="•"/>
          </a:pPr>
          <a:r>
            <a:rPr lang="en-US" sz="1800" kern="1200" dirty="0">
              <a:solidFill>
                <a:schemeClr val="tx1"/>
              </a:solidFill>
              <a:latin typeface="Century Gothic"/>
              <a:ea typeface="+mn-ea"/>
              <a:cs typeface="+mn-cs"/>
            </a:rPr>
            <a:t>Test kit storage</a:t>
          </a:r>
        </a:p>
        <a:p>
          <a:pPr marL="171450" lvl="1" indent="-171450" algn="l" defTabSz="800100">
            <a:lnSpc>
              <a:spcPct val="90000"/>
            </a:lnSpc>
            <a:spcBef>
              <a:spcPct val="0"/>
            </a:spcBef>
            <a:spcAft>
              <a:spcPct val="15000"/>
            </a:spcAft>
            <a:buChar char="•"/>
          </a:pPr>
          <a:r>
            <a:rPr lang="en-US" sz="1800" kern="1200" dirty="0">
              <a:solidFill>
                <a:schemeClr val="tx1"/>
              </a:solidFill>
              <a:latin typeface="Century Gothic"/>
              <a:ea typeface="+mn-ea"/>
              <a:cs typeface="+mn-cs"/>
            </a:rPr>
            <a:t>PPE</a:t>
          </a:r>
        </a:p>
      </dsp:txBody>
      <dsp:txXfrm>
        <a:off x="61987" y="1206849"/>
        <a:ext cx="2270927" cy="1972749"/>
      </dsp:txXfrm>
    </dsp:sp>
    <dsp:sp modelId="{719E0A96-E39F-47C3-8EA6-C18F86540A9E}">
      <dsp:nvSpPr>
        <dsp:cNvPr id="0" name=""/>
        <dsp:cNvSpPr/>
      </dsp:nvSpPr>
      <dsp:spPr>
        <a:xfrm>
          <a:off x="1287831" y="2114817"/>
          <a:ext cx="2584391" cy="2584391"/>
        </a:xfrm>
        <a:prstGeom prst="leftCircularArrow">
          <a:avLst>
            <a:gd name="adj1" fmla="val 2871"/>
            <a:gd name="adj2" fmla="val 350969"/>
            <a:gd name="adj3" fmla="val 1757733"/>
            <a:gd name="adj4" fmla="val 8655742"/>
            <a:gd name="adj5" fmla="val 3350"/>
          </a:avLst>
        </a:prstGeom>
        <a:solidFill>
          <a:sysClr val="windowText" lastClr="000000"/>
        </a:solidFill>
        <a:ln>
          <a:solidFill>
            <a:sysClr val="windowText" lastClr="000000"/>
          </a:solidFill>
        </a:ln>
        <a:effectLst/>
      </dsp:spPr>
      <dsp:style>
        <a:lnRef idx="0">
          <a:scrgbClr r="0" g="0" b="0"/>
        </a:lnRef>
        <a:fillRef idx="1">
          <a:scrgbClr r="0" g="0" b="0"/>
        </a:fillRef>
        <a:effectRef idx="0">
          <a:scrgbClr r="0" g="0" b="0"/>
        </a:effectRef>
        <a:fontRef idx="minor">
          <a:schemeClr val="lt1"/>
        </a:fontRef>
      </dsp:style>
    </dsp:sp>
    <dsp:sp modelId="{B260775E-72B7-4DB6-9000-99A7890C4469}">
      <dsp:nvSpPr>
        <dsp:cNvPr id="0" name=""/>
        <dsp:cNvSpPr/>
      </dsp:nvSpPr>
      <dsp:spPr>
        <a:xfrm>
          <a:off x="532540" y="3268681"/>
          <a:ext cx="2127713" cy="846121"/>
        </a:xfrm>
        <a:prstGeom prst="roundRect">
          <a:avLst>
            <a:gd name="adj" fmla="val 10000"/>
          </a:avLst>
        </a:prstGeom>
        <a:solidFill>
          <a:srgbClr val="0033CC"/>
        </a:solidFill>
        <a:ln w="254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ysClr val="window" lastClr="FFFFFF"/>
              </a:solidFill>
              <a:latin typeface="Century Gothic"/>
              <a:ea typeface="+mn-ea"/>
              <a:cs typeface="+mn-cs"/>
            </a:rPr>
            <a:t>Pre-Testing</a:t>
          </a:r>
        </a:p>
      </dsp:txBody>
      <dsp:txXfrm>
        <a:off x="557322" y="3293463"/>
        <a:ext cx="2078149" cy="796557"/>
      </dsp:txXfrm>
    </dsp:sp>
    <dsp:sp modelId="{A4152ADA-F511-40A1-A1C1-1B02E5E871BB}">
      <dsp:nvSpPr>
        <dsp:cNvPr id="0" name=""/>
        <dsp:cNvSpPr/>
      </dsp:nvSpPr>
      <dsp:spPr>
        <a:xfrm>
          <a:off x="3013579" y="1140526"/>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Century Gothic"/>
              <a:ea typeface="+mn-ea"/>
              <a:cs typeface="+mn-cs"/>
            </a:rPr>
            <a:t>Quality Control </a:t>
          </a:r>
          <a:r>
            <a:rPr lang="en-US" sz="1050" kern="1200" dirty="0">
              <a:solidFill>
                <a:schemeClr val="tx1"/>
              </a:solidFill>
              <a:latin typeface="Century Gothic"/>
              <a:ea typeface="+mn-ea"/>
              <a:cs typeface="+mn-cs"/>
            </a:rPr>
            <a:t>(Negative, Recent, Long-term)</a:t>
          </a:r>
        </a:p>
        <a:p>
          <a:pPr marL="171450" lvl="1" indent="-171450" algn="l" defTabSz="800100">
            <a:lnSpc>
              <a:spcPct val="90000"/>
            </a:lnSpc>
            <a:spcBef>
              <a:spcPct val="0"/>
            </a:spcBef>
            <a:spcAft>
              <a:spcPct val="15000"/>
            </a:spcAft>
            <a:buChar char="•"/>
          </a:pPr>
          <a:r>
            <a:rPr lang="en-US" sz="1800" kern="1200" dirty="0">
              <a:solidFill>
                <a:schemeClr val="tx1"/>
              </a:solidFill>
              <a:latin typeface="Century Gothic"/>
              <a:ea typeface="+mn-ea"/>
              <a:cs typeface="+mn-cs"/>
            </a:rPr>
            <a:t>Follow testing procedures</a:t>
          </a:r>
        </a:p>
        <a:p>
          <a:pPr marL="171450" lvl="1" indent="-171450" algn="l" defTabSz="800100">
            <a:lnSpc>
              <a:spcPct val="90000"/>
            </a:lnSpc>
            <a:spcBef>
              <a:spcPct val="0"/>
            </a:spcBef>
            <a:spcAft>
              <a:spcPct val="15000"/>
            </a:spcAft>
            <a:buChar char="•"/>
          </a:pPr>
          <a:r>
            <a:rPr lang="en-US" sz="1800" kern="1200" dirty="0">
              <a:solidFill>
                <a:schemeClr val="tx1"/>
              </a:solidFill>
              <a:latin typeface="Century Gothic"/>
              <a:ea typeface="+mn-ea"/>
              <a:cs typeface="+mn-cs"/>
            </a:rPr>
            <a:t>Review </a:t>
          </a:r>
        </a:p>
        <a:p>
          <a:pPr marL="171450" lvl="1" indent="-171450" algn="l" defTabSz="800100">
            <a:lnSpc>
              <a:spcPct val="90000"/>
            </a:lnSpc>
            <a:spcBef>
              <a:spcPct val="0"/>
            </a:spcBef>
            <a:spcAft>
              <a:spcPct val="15000"/>
            </a:spcAft>
            <a:buChar char="•"/>
          </a:pPr>
          <a:r>
            <a:rPr lang="en-US" sz="1800" kern="1200" dirty="0">
              <a:solidFill>
                <a:schemeClr val="tx1"/>
              </a:solidFill>
              <a:latin typeface="Century Gothic"/>
              <a:ea typeface="+mn-ea"/>
              <a:cs typeface="+mn-cs"/>
            </a:rPr>
            <a:t>Interpretation</a:t>
          </a:r>
        </a:p>
      </dsp:txBody>
      <dsp:txXfrm>
        <a:off x="3074954" y="1773401"/>
        <a:ext cx="2270927" cy="1972749"/>
      </dsp:txXfrm>
    </dsp:sp>
    <dsp:sp modelId="{66B13507-C288-429B-9B78-A7A9E7C4801A}">
      <dsp:nvSpPr>
        <dsp:cNvPr id="0" name=""/>
        <dsp:cNvSpPr/>
      </dsp:nvSpPr>
      <dsp:spPr>
        <a:xfrm>
          <a:off x="4290706" y="139922"/>
          <a:ext cx="2858661" cy="2858661"/>
        </a:xfrm>
        <a:prstGeom prst="circularArrow">
          <a:avLst>
            <a:gd name="adj1" fmla="val 2596"/>
            <a:gd name="adj2" fmla="val 315263"/>
            <a:gd name="adj3" fmla="val 19964450"/>
            <a:gd name="adj4" fmla="val 13030734"/>
            <a:gd name="adj5" fmla="val 3028"/>
          </a:avLst>
        </a:prstGeom>
        <a:solidFill>
          <a:sysClr val="windowText" lastClr="000000"/>
        </a:solidFill>
        <a:ln>
          <a:solidFill>
            <a:sysClr val="windowText" lastClr="000000"/>
          </a:solidFill>
        </a:ln>
        <a:effectLst/>
      </dsp:spPr>
      <dsp:style>
        <a:lnRef idx="0">
          <a:scrgbClr r="0" g="0" b="0"/>
        </a:lnRef>
        <a:fillRef idx="1">
          <a:scrgbClr r="0" g="0" b="0"/>
        </a:fillRef>
        <a:effectRef idx="0">
          <a:scrgbClr r="0" g="0" b="0"/>
        </a:effectRef>
        <a:fontRef idx="minor">
          <a:schemeClr val="lt1"/>
        </a:fontRef>
      </dsp:style>
    </dsp:sp>
    <dsp:sp modelId="{87DACB68-2EBB-4D97-BCF3-BFFA6CE8D6E0}">
      <dsp:nvSpPr>
        <dsp:cNvPr id="0" name=""/>
        <dsp:cNvSpPr/>
      </dsp:nvSpPr>
      <dsp:spPr>
        <a:xfrm>
          <a:off x="3581402" y="754075"/>
          <a:ext cx="2127713" cy="846121"/>
        </a:xfrm>
        <a:prstGeom prst="roundRect">
          <a:avLst>
            <a:gd name="adj" fmla="val 10000"/>
          </a:avLst>
        </a:prstGeom>
        <a:solidFill>
          <a:srgbClr val="008000"/>
        </a:solidFill>
        <a:ln w="254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ysClr val="window" lastClr="FFFFFF"/>
              </a:solidFill>
              <a:latin typeface="Century Gothic"/>
              <a:ea typeface="+mn-ea"/>
              <a:cs typeface="+mn-cs"/>
            </a:rPr>
            <a:t>Testing</a:t>
          </a:r>
        </a:p>
      </dsp:txBody>
      <dsp:txXfrm>
        <a:off x="3606184" y="778857"/>
        <a:ext cx="2078149" cy="796557"/>
      </dsp:txXfrm>
    </dsp:sp>
    <dsp:sp modelId="{A947FFB0-B5CD-4850-A2C5-8E0CAEBBEED0}">
      <dsp:nvSpPr>
        <dsp:cNvPr id="0" name=""/>
        <dsp:cNvSpPr/>
      </dsp:nvSpPr>
      <dsp:spPr>
        <a:xfrm>
          <a:off x="6026546" y="1145474"/>
          <a:ext cx="2393677" cy="2666999"/>
        </a:xfrm>
        <a:prstGeom prst="roundRect">
          <a:avLst>
            <a:gd name="adj" fmla="val 10000"/>
          </a:avLst>
        </a:prstGeom>
        <a:solidFill>
          <a:srgbClr val="99987F">
            <a:alpha val="90000"/>
            <a:tint val="40000"/>
            <a:hueOff val="0"/>
            <a:satOff val="0"/>
            <a:lumOff val="0"/>
            <a:alphaOff val="0"/>
          </a:srgbClr>
        </a:solidFill>
        <a:ln w="25400" cap="flat" cmpd="sng" algn="ctr">
          <a:solidFill>
            <a:srgbClr val="99987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Century Gothic"/>
              <a:ea typeface="+mn-ea"/>
              <a:cs typeface="+mn-cs"/>
            </a:rPr>
            <a:t>Record Results</a:t>
          </a:r>
        </a:p>
        <a:p>
          <a:pPr marL="228600" lvl="1" indent="-228600" algn="l" defTabSz="889000">
            <a:lnSpc>
              <a:spcPct val="90000"/>
            </a:lnSpc>
            <a:spcBef>
              <a:spcPct val="0"/>
            </a:spcBef>
            <a:spcAft>
              <a:spcPct val="15000"/>
            </a:spcAft>
            <a:buChar char="•"/>
          </a:pPr>
          <a:r>
            <a:rPr lang="en-US" sz="2000" kern="1200" dirty="0">
              <a:solidFill>
                <a:schemeClr val="tx1"/>
              </a:solidFill>
              <a:latin typeface="Century Gothic"/>
              <a:ea typeface="+mn-ea"/>
              <a:cs typeface="+mn-cs"/>
            </a:rPr>
            <a:t>Report Results</a:t>
          </a:r>
        </a:p>
        <a:p>
          <a:pPr marL="228600" lvl="1" indent="-228600" algn="l" defTabSz="889000">
            <a:lnSpc>
              <a:spcPct val="90000"/>
            </a:lnSpc>
            <a:spcBef>
              <a:spcPct val="0"/>
            </a:spcBef>
            <a:spcAft>
              <a:spcPct val="15000"/>
            </a:spcAft>
            <a:buChar char="•"/>
          </a:pPr>
          <a:r>
            <a:rPr lang="en-US" sz="2000" kern="1200" dirty="0">
              <a:solidFill>
                <a:schemeClr val="tx1"/>
              </a:solidFill>
              <a:latin typeface="Century Gothic"/>
              <a:ea typeface="+mn-ea"/>
              <a:cs typeface="+mn-cs"/>
            </a:rPr>
            <a:t>Proper disposal of waste</a:t>
          </a:r>
        </a:p>
        <a:p>
          <a:pPr marL="228600" lvl="1" indent="-228600" algn="l" defTabSz="889000">
            <a:lnSpc>
              <a:spcPct val="90000"/>
            </a:lnSpc>
            <a:spcBef>
              <a:spcPct val="0"/>
            </a:spcBef>
            <a:spcAft>
              <a:spcPct val="15000"/>
            </a:spcAft>
            <a:buChar char="•"/>
          </a:pPr>
          <a:r>
            <a:rPr lang="en-US" sz="2000" kern="1200" dirty="0">
              <a:solidFill>
                <a:schemeClr val="tx1"/>
              </a:solidFill>
              <a:latin typeface="Century Gothic"/>
              <a:ea typeface="+mn-ea"/>
              <a:cs typeface="+mn-cs"/>
            </a:rPr>
            <a:t>Properly store samples</a:t>
          </a:r>
        </a:p>
      </dsp:txBody>
      <dsp:txXfrm>
        <a:off x="6087921" y="1206849"/>
        <a:ext cx="2270927" cy="1972749"/>
      </dsp:txXfrm>
    </dsp:sp>
    <dsp:sp modelId="{B3B590B6-3121-4CDC-B3FF-227A9BDE9090}">
      <dsp:nvSpPr>
        <dsp:cNvPr id="0" name=""/>
        <dsp:cNvSpPr/>
      </dsp:nvSpPr>
      <dsp:spPr>
        <a:xfrm>
          <a:off x="6553197" y="3276601"/>
          <a:ext cx="2127713" cy="846121"/>
        </a:xfrm>
        <a:prstGeom prst="roundRect">
          <a:avLst>
            <a:gd name="adj" fmla="val 10000"/>
          </a:avLst>
        </a:prstGeom>
        <a:solidFill>
          <a:srgbClr val="C00000"/>
        </a:solidFill>
        <a:ln w="254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ysClr val="window" lastClr="FFFFFF"/>
              </a:solidFill>
              <a:latin typeface="Century Gothic"/>
              <a:ea typeface="+mn-ea"/>
              <a:cs typeface="+mn-cs"/>
            </a:rPr>
            <a:t>Post-Testing</a:t>
          </a:r>
        </a:p>
      </dsp:txBody>
      <dsp:txXfrm>
        <a:off x="6577979" y="3301383"/>
        <a:ext cx="2078149" cy="7965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C9B41-18C2-4FEE-BD05-4BA60CB80397}">
      <dsp:nvSpPr>
        <dsp:cNvPr id="0" name=""/>
        <dsp:cNvSpPr/>
      </dsp:nvSpPr>
      <dsp:spPr>
        <a:xfrm>
          <a:off x="0" y="8155"/>
          <a:ext cx="11677650" cy="69556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Ensure all test kits are stored properly</a:t>
          </a:r>
        </a:p>
      </dsp:txBody>
      <dsp:txXfrm>
        <a:off x="33955" y="42110"/>
        <a:ext cx="11609740" cy="627655"/>
      </dsp:txXfrm>
    </dsp:sp>
    <dsp:sp modelId="{8CBCCA90-2F23-46A8-96DD-218D4B660DE5}">
      <dsp:nvSpPr>
        <dsp:cNvPr id="0" name=""/>
        <dsp:cNvSpPr/>
      </dsp:nvSpPr>
      <dsp:spPr>
        <a:xfrm>
          <a:off x="0" y="787240"/>
          <a:ext cx="11677650" cy="69556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Check inventory and expiration dates</a:t>
          </a:r>
          <a:endParaRPr lang="en-US" sz="2900" kern="1200" dirty="0"/>
        </a:p>
      </dsp:txBody>
      <dsp:txXfrm>
        <a:off x="33955" y="821195"/>
        <a:ext cx="11609740" cy="627655"/>
      </dsp:txXfrm>
    </dsp:sp>
    <dsp:sp modelId="{77E06BEF-68B0-4C9F-9A70-264D6256F369}">
      <dsp:nvSpPr>
        <dsp:cNvPr id="0" name=""/>
        <dsp:cNvSpPr/>
      </dsp:nvSpPr>
      <dsp:spPr>
        <a:xfrm>
          <a:off x="0" y="1566325"/>
          <a:ext cx="11677650" cy="69556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Review testing procedures</a:t>
          </a:r>
          <a:endParaRPr lang="en-US" sz="2900" kern="1200" dirty="0"/>
        </a:p>
      </dsp:txBody>
      <dsp:txXfrm>
        <a:off x="33955" y="1600280"/>
        <a:ext cx="11609740" cy="627655"/>
      </dsp:txXfrm>
    </dsp:sp>
    <dsp:sp modelId="{62C795C0-2462-4D09-8FED-81C7ED640B3B}">
      <dsp:nvSpPr>
        <dsp:cNvPr id="0" name=""/>
        <dsp:cNvSpPr/>
      </dsp:nvSpPr>
      <dsp:spPr>
        <a:xfrm>
          <a:off x="0" y="2345410"/>
          <a:ext cx="11677650" cy="69556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Maintain appropriate testing workspace</a:t>
          </a:r>
          <a:endParaRPr lang="en-US" sz="2900" kern="1200" dirty="0"/>
        </a:p>
      </dsp:txBody>
      <dsp:txXfrm>
        <a:off x="33955" y="2379365"/>
        <a:ext cx="11609740" cy="627655"/>
      </dsp:txXfrm>
    </dsp:sp>
    <dsp:sp modelId="{6C8C0EB7-BED0-48BC-94E2-91625EDAD8F4}">
      <dsp:nvSpPr>
        <dsp:cNvPr id="0" name=""/>
        <dsp:cNvSpPr/>
      </dsp:nvSpPr>
      <dsp:spPr>
        <a:xfrm>
          <a:off x="0" y="3124496"/>
          <a:ext cx="11677650" cy="69556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Record kit lot number and expiration date in Result and QC forms</a:t>
          </a:r>
          <a:endParaRPr lang="en-US" sz="2900" kern="1200" dirty="0"/>
        </a:p>
      </dsp:txBody>
      <dsp:txXfrm>
        <a:off x="33955" y="3158451"/>
        <a:ext cx="11609740" cy="627655"/>
      </dsp:txXfrm>
    </dsp:sp>
    <dsp:sp modelId="{64D2538B-CB81-425B-B033-8482CCB023F7}">
      <dsp:nvSpPr>
        <dsp:cNvPr id="0" name=""/>
        <dsp:cNvSpPr/>
      </dsp:nvSpPr>
      <dsp:spPr>
        <a:xfrm>
          <a:off x="0" y="3903581"/>
          <a:ext cx="11677650" cy="69556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Label test device</a:t>
          </a:r>
          <a:endParaRPr lang="en-US" sz="2900" kern="1200" dirty="0"/>
        </a:p>
      </dsp:txBody>
      <dsp:txXfrm>
        <a:off x="33955" y="3937536"/>
        <a:ext cx="11609740" cy="627655"/>
      </dsp:txXfrm>
    </dsp:sp>
    <dsp:sp modelId="{5E963A4A-F0C3-43DE-B3B6-1968FB05B1A7}">
      <dsp:nvSpPr>
        <dsp:cNvPr id="0" name=""/>
        <dsp:cNvSpPr/>
      </dsp:nvSpPr>
      <dsp:spPr>
        <a:xfrm>
          <a:off x="0" y="4682666"/>
          <a:ext cx="11677650" cy="69556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Ensure proper specimen collection, transport and storage</a:t>
          </a:r>
          <a:endParaRPr lang="en-US" sz="2900" kern="1200" dirty="0"/>
        </a:p>
      </dsp:txBody>
      <dsp:txXfrm>
        <a:off x="33955" y="4716621"/>
        <a:ext cx="11609740" cy="6276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46046-55BD-4487-8108-8F364BD400AE}">
      <dsp:nvSpPr>
        <dsp:cNvPr id="0" name=""/>
        <dsp:cNvSpPr/>
      </dsp:nvSpPr>
      <dsp:spPr>
        <a:xfrm>
          <a:off x="1126" y="0"/>
          <a:ext cx="2928680" cy="51215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latin typeface="Tw Cen MT"/>
              <a:ea typeface="+mn-ea"/>
              <a:cs typeface="+mn-cs"/>
            </a:rPr>
            <a:t>Pre-TOT</a:t>
          </a:r>
        </a:p>
      </dsp:txBody>
      <dsp:txXfrm>
        <a:off x="46128" y="45002"/>
        <a:ext cx="2838676" cy="1446464"/>
      </dsp:txXfrm>
    </dsp:sp>
    <dsp:sp modelId="{E9BAE0B8-7D5B-477E-9731-3906AF331ED4}">
      <dsp:nvSpPr>
        <dsp:cNvPr id="0" name=""/>
        <dsp:cNvSpPr/>
      </dsp:nvSpPr>
      <dsp:spPr>
        <a:xfrm>
          <a:off x="85706" y="1158386"/>
          <a:ext cx="2759519" cy="193735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l" defTabSz="1244600">
            <a:lnSpc>
              <a:spcPct val="90000"/>
            </a:lnSpc>
            <a:spcBef>
              <a:spcPct val="0"/>
            </a:spcBef>
            <a:spcAft>
              <a:spcPct val="35000"/>
            </a:spcAft>
            <a:buNone/>
          </a:pPr>
          <a:r>
            <a:rPr lang="en-US" sz="2800" kern="1200">
              <a:latin typeface="Tw Cen MT"/>
              <a:ea typeface="+mn-ea"/>
              <a:cs typeface="+mn-cs"/>
            </a:rPr>
            <a:t>1. Didactic </a:t>
          </a:r>
        </a:p>
        <a:p>
          <a:pPr marL="0" lvl="0" indent="0" algn="l" defTabSz="1244600">
            <a:lnSpc>
              <a:spcPct val="90000"/>
            </a:lnSpc>
            <a:spcBef>
              <a:spcPct val="0"/>
            </a:spcBef>
            <a:spcAft>
              <a:spcPct val="35000"/>
            </a:spcAft>
            <a:buNone/>
          </a:pPr>
          <a:r>
            <a:rPr lang="en-US" sz="2800" kern="1200">
              <a:latin typeface="Tw Cen MT"/>
              <a:ea typeface="+mn-ea"/>
              <a:cs typeface="+mn-cs"/>
            </a:rPr>
            <a:t>2. Lab Practical </a:t>
          </a:r>
          <a:endParaRPr lang="en-US" sz="2800" kern="1200" dirty="0">
            <a:latin typeface="Tw Cen MT"/>
            <a:ea typeface="+mn-ea"/>
            <a:cs typeface="+mn-cs"/>
          </a:endParaRPr>
        </a:p>
      </dsp:txBody>
      <dsp:txXfrm>
        <a:off x="142449" y="1215129"/>
        <a:ext cx="2646033" cy="1823867"/>
      </dsp:txXfrm>
    </dsp:sp>
    <dsp:sp modelId="{89E75DB9-8EC5-4FAB-8FDC-842C9C0CC7AB}">
      <dsp:nvSpPr>
        <dsp:cNvPr id="0" name=""/>
        <dsp:cNvSpPr/>
      </dsp:nvSpPr>
      <dsp:spPr>
        <a:xfrm>
          <a:off x="293994" y="3660059"/>
          <a:ext cx="2342944" cy="120449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kern="1200">
              <a:latin typeface="Tw Cen MT"/>
              <a:ea typeface="+mn-ea"/>
              <a:cs typeface="+mn-cs"/>
            </a:rPr>
            <a:t>High Level Lab Professional </a:t>
          </a:r>
          <a:endParaRPr lang="en-US" sz="2800" kern="1200" dirty="0">
            <a:latin typeface="Tw Cen MT"/>
            <a:ea typeface="+mn-ea"/>
            <a:cs typeface="+mn-cs"/>
          </a:endParaRPr>
        </a:p>
      </dsp:txBody>
      <dsp:txXfrm>
        <a:off x="329272" y="3695337"/>
        <a:ext cx="2272388" cy="1133936"/>
      </dsp:txXfrm>
    </dsp:sp>
    <dsp:sp modelId="{39816350-EFB0-4D95-850A-37E10AF9C08E}">
      <dsp:nvSpPr>
        <dsp:cNvPr id="0" name=""/>
        <dsp:cNvSpPr/>
      </dsp:nvSpPr>
      <dsp:spPr>
        <a:xfrm>
          <a:off x="3172594" y="0"/>
          <a:ext cx="2928680" cy="51215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a:latin typeface="Tw Cen MT"/>
              <a:ea typeface="+mn-ea"/>
              <a:cs typeface="+mn-cs"/>
            </a:rPr>
            <a:t>TOT</a:t>
          </a:r>
          <a:endParaRPr lang="en-US" sz="4900" kern="1200" dirty="0">
            <a:latin typeface="Tw Cen MT"/>
            <a:ea typeface="+mn-ea"/>
            <a:cs typeface="+mn-cs"/>
          </a:endParaRPr>
        </a:p>
      </dsp:txBody>
      <dsp:txXfrm>
        <a:off x="3217596" y="45002"/>
        <a:ext cx="2838676" cy="1446464"/>
      </dsp:txXfrm>
    </dsp:sp>
    <dsp:sp modelId="{CAE608DF-A93E-4DC1-BDA3-2E8D012A93AF}">
      <dsp:nvSpPr>
        <dsp:cNvPr id="0" name=""/>
        <dsp:cNvSpPr/>
      </dsp:nvSpPr>
      <dsp:spPr>
        <a:xfrm>
          <a:off x="3220238" y="1219728"/>
          <a:ext cx="2877041" cy="18363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l" defTabSz="1244600">
            <a:lnSpc>
              <a:spcPct val="90000"/>
            </a:lnSpc>
            <a:spcBef>
              <a:spcPct val="0"/>
            </a:spcBef>
            <a:spcAft>
              <a:spcPct val="35000"/>
            </a:spcAft>
            <a:buNone/>
          </a:pPr>
          <a:r>
            <a:rPr lang="en-US" sz="2800" kern="1200">
              <a:latin typeface="Tw Cen MT"/>
              <a:ea typeface="+mn-ea"/>
              <a:cs typeface="+mn-cs"/>
            </a:rPr>
            <a:t>1. Didactic </a:t>
          </a:r>
        </a:p>
        <a:p>
          <a:pPr marL="0" lvl="0" indent="0" algn="l" defTabSz="1244600">
            <a:lnSpc>
              <a:spcPct val="90000"/>
            </a:lnSpc>
            <a:spcBef>
              <a:spcPct val="0"/>
            </a:spcBef>
            <a:spcAft>
              <a:spcPct val="35000"/>
            </a:spcAft>
            <a:buNone/>
          </a:pPr>
          <a:r>
            <a:rPr lang="en-US" sz="2800" kern="1200">
              <a:latin typeface="Tw Cen MT"/>
              <a:ea typeface="+mn-ea"/>
              <a:cs typeface="+mn-cs"/>
            </a:rPr>
            <a:t>2. Lab Practical </a:t>
          </a:r>
          <a:endParaRPr lang="en-US" sz="2800" kern="1200" dirty="0">
            <a:latin typeface="Tw Cen MT"/>
            <a:ea typeface="+mn-ea"/>
            <a:cs typeface="+mn-cs"/>
          </a:endParaRPr>
        </a:p>
      </dsp:txBody>
      <dsp:txXfrm>
        <a:off x="3274024" y="1273514"/>
        <a:ext cx="2769469" cy="1728806"/>
      </dsp:txXfrm>
    </dsp:sp>
    <dsp:sp modelId="{CF6DFFDB-347A-445A-8C7E-33F4940907D4}">
      <dsp:nvSpPr>
        <dsp:cNvPr id="0" name=""/>
        <dsp:cNvSpPr/>
      </dsp:nvSpPr>
      <dsp:spPr>
        <a:xfrm>
          <a:off x="3442325" y="3572435"/>
          <a:ext cx="2342944" cy="129226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kern="1200">
              <a:latin typeface="Tw Cen MT"/>
              <a:ea typeface="+mn-ea"/>
              <a:cs typeface="+mn-cs"/>
            </a:rPr>
            <a:t>Lab Professional</a:t>
          </a:r>
          <a:endParaRPr lang="en-US" sz="2800" kern="1200" dirty="0">
            <a:latin typeface="Tw Cen MT"/>
            <a:ea typeface="+mn-ea"/>
            <a:cs typeface="+mn-cs"/>
          </a:endParaRPr>
        </a:p>
      </dsp:txBody>
      <dsp:txXfrm>
        <a:off x="3480174" y="3610284"/>
        <a:ext cx="2267246" cy="1216570"/>
      </dsp:txXfrm>
    </dsp:sp>
    <dsp:sp modelId="{9A87D51D-DBF2-47DF-B59E-B9820801FB37}">
      <dsp:nvSpPr>
        <dsp:cNvPr id="0" name=""/>
        <dsp:cNvSpPr/>
      </dsp:nvSpPr>
      <dsp:spPr>
        <a:xfrm>
          <a:off x="6297789" y="0"/>
          <a:ext cx="2928680" cy="51215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a:latin typeface="Tw Cen MT"/>
              <a:ea typeface="+mn-ea"/>
              <a:cs typeface="+mn-cs"/>
            </a:rPr>
            <a:t>Stepdown</a:t>
          </a:r>
          <a:endParaRPr lang="en-US" sz="4900" kern="1200" dirty="0">
            <a:latin typeface="Tw Cen MT"/>
            <a:ea typeface="+mn-ea"/>
            <a:cs typeface="+mn-cs"/>
          </a:endParaRPr>
        </a:p>
      </dsp:txBody>
      <dsp:txXfrm>
        <a:off x="6342791" y="45002"/>
        <a:ext cx="2838676" cy="1446464"/>
      </dsp:txXfrm>
    </dsp:sp>
    <dsp:sp modelId="{A1D0B462-F5A4-4B8D-8C12-836F35D1C582}">
      <dsp:nvSpPr>
        <dsp:cNvPr id="0" name=""/>
        <dsp:cNvSpPr/>
      </dsp:nvSpPr>
      <dsp:spPr>
        <a:xfrm>
          <a:off x="6348396" y="1282892"/>
          <a:ext cx="2879197" cy="185846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l" defTabSz="1244600">
            <a:lnSpc>
              <a:spcPct val="90000"/>
            </a:lnSpc>
            <a:spcBef>
              <a:spcPct val="0"/>
            </a:spcBef>
            <a:spcAft>
              <a:spcPct val="35000"/>
            </a:spcAft>
            <a:buNone/>
          </a:pPr>
          <a:r>
            <a:rPr lang="en-US" sz="2800" kern="1200">
              <a:latin typeface="Tw Cen MT"/>
              <a:ea typeface="+mn-ea"/>
              <a:cs typeface="+mn-cs"/>
            </a:rPr>
            <a:t>1. Didactic </a:t>
          </a:r>
        </a:p>
        <a:p>
          <a:pPr marL="0" lvl="0" indent="0" algn="l" defTabSz="1244600">
            <a:lnSpc>
              <a:spcPct val="90000"/>
            </a:lnSpc>
            <a:spcBef>
              <a:spcPct val="0"/>
            </a:spcBef>
            <a:spcAft>
              <a:spcPct val="35000"/>
            </a:spcAft>
            <a:buNone/>
          </a:pPr>
          <a:r>
            <a:rPr lang="en-US" sz="2800" kern="1200">
              <a:latin typeface="Tw Cen MT"/>
              <a:ea typeface="+mn-ea"/>
              <a:cs typeface="+mn-cs"/>
            </a:rPr>
            <a:t>2. Lab Practical </a:t>
          </a:r>
          <a:endParaRPr lang="en-US" sz="2800" kern="1200" dirty="0">
            <a:latin typeface="Tw Cen MT"/>
            <a:ea typeface="+mn-ea"/>
            <a:cs typeface="+mn-cs"/>
          </a:endParaRPr>
        </a:p>
      </dsp:txBody>
      <dsp:txXfrm>
        <a:off x="6402829" y="1337325"/>
        <a:ext cx="2770331" cy="1749602"/>
      </dsp:txXfrm>
    </dsp:sp>
    <dsp:sp modelId="{CFAF7E17-ABD4-47D1-8E1B-F1142CC1A91B}">
      <dsp:nvSpPr>
        <dsp:cNvPr id="0" name=""/>
        <dsp:cNvSpPr/>
      </dsp:nvSpPr>
      <dsp:spPr>
        <a:xfrm>
          <a:off x="6590657" y="3621606"/>
          <a:ext cx="2342944" cy="12430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kern="1200">
              <a:latin typeface="Tw Cen MT"/>
              <a:ea typeface="+mn-ea"/>
              <a:cs typeface="+mn-cs"/>
            </a:rPr>
            <a:t>Lay Tester</a:t>
          </a:r>
          <a:endParaRPr lang="en-US" sz="2800" kern="1200" dirty="0">
            <a:latin typeface="Tw Cen MT"/>
            <a:ea typeface="+mn-ea"/>
            <a:cs typeface="+mn-cs"/>
          </a:endParaRPr>
        </a:p>
      </dsp:txBody>
      <dsp:txXfrm>
        <a:off x="6627064" y="3658013"/>
        <a:ext cx="2270130" cy="11702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54B78-B165-469D-B1DE-BD89230FACC0}">
      <dsp:nvSpPr>
        <dsp:cNvPr id="0" name=""/>
        <dsp:cNvSpPr/>
      </dsp:nvSpPr>
      <dsp:spPr>
        <a:xfrm>
          <a:off x="668035" y="604172"/>
          <a:ext cx="4157388" cy="4157388"/>
        </a:xfrm>
        <a:prstGeom prst="blockArc">
          <a:avLst>
            <a:gd name="adj1" fmla="val 12600000"/>
            <a:gd name="adj2" fmla="val 16200000"/>
            <a:gd name="adj3" fmla="val 452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0D6183-68AF-4A4A-8247-EE2C92B7A142}">
      <dsp:nvSpPr>
        <dsp:cNvPr id="0" name=""/>
        <dsp:cNvSpPr/>
      </dsp:nvSpPr>
      <dsp:spPr>
        <a:xfrm>
          <a:off x="687050" y="573190"/>
          <a:ext cx="4157388" cy="4157388"/>
        </a:xfrm>
        <a:prstGeom prst="blockArc">
          <a:avLst>
            <a:gd name="adj1" fmla="val 9000000"/>
            <a:gd name="adj2" fmla="val 12600000"/>
            <a:gd name="adj3" fmla="val 4523"/>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95AA90-54AD-4544-9917-3488079D7CF8}">
      <dsp:nvSpPr>
        <dsp:cNvPr id="0" name=""/>
        <dsp:cNvSpPr/>
      </dsp:nvSpPr>
      <dsp:spPr>
        <a:xfrm>
          <a:off x="705513" y="604518"/>
          <a:ext cx="4157388" cy="4157388"/>
        </a:xfrm>
        <a:prstGeom prst="blockArc">
          <a:avLst>
            <a:gd name="adj1" fmla="val 5400000"/>
            <a:gd name="adj2" fmla="val 9000000"/>
            <a:gd name="adj3" fmla="val 452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1C9ED2-DF01-473E-BB2E-DC2AF3358F62}">
      <dsp:nvSpPr>
        <dsp:cNvPr id="0" name=""/>
        <dsp:cNvSpPr/>
      </dsp:nvSpPr>
      <dsp:spPr>
        <a:xfrm>
          <a:off x="705513" y="604518"/>
          <a:ext cx="4157388" cy="4157388"/>
        </a:xfrm>
        <a:prstGeom prst="blockArc">
          <a:avLst>
            <a:gd name="adj1" fmla="val 1800000"/>
            <a:gd name="adj2" fmla="val 5400000"/>
            <a:gd name="adj3" fmla="val 452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F64C24-D34D-4A28-9A08-681D9F4DE5AB}">
      <dsp:nvSpPr>
        <dsp:cNvPr id="0" name=""/>
        <dsp:cNvSpPr/>
      </dsp:nvSpPr>
      <dsp:spPr>
        <a:xfrm>
          <a:off x="723976" y="573190"/>
          <a:ext cx="4157388" cy="4157388"/>
        </a:xfrm>
        <a:prstGeom prst="blockArc">
          <a:avLst>
            <a:gd name="adj1" fmla="val 19800000"/>
            <a:gd name="adj2" fmla="val 1800000"/>
            <a:gd name="adj3" fmla="val 452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A742F2-E759-444D-A975-ECA25D9F8C5F}">
      <dsp:nvSpPr>
        <dsp:cNvPr id="0" name=""/>
        <dsp:cNvSpPr/>
      </dsp:nvSpPr>
      <dsp:spPr>
        <a:xfrm>
          <a:off x="742991" y="604172"/>
          <a:ext cx="4157388" cy="4157388"/>
        </a:xfrm>
        <a:prstGeom prst="blockArc">
          <a:avLst>
            <a:gd name="adj1" fmla="val 16200000"/>
            <a:gd name="adj2" fmla="val 19800000"/>
            <a:gd name="adj3" fmla="val 452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11D25E-AAAF-4D1C-A47D-51DC1E2EA566}">
      <dsp:nvSpPr>
        <dsp:cNvPr id="0" name=""/>
        <dsp:cNvSpPr/>
      </dsp:nvSpPr>
      <dsp:spPr>
        <a:xfrm>
          <a:off x="1854204" y="1753209"/>
          <a:ext cx="1860006" cy="18600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Century Gothic"/>
              <a:ea typeface="+mn-ea"/>
              <a:cs typeface="+mn-cs"/>
            </a:rPr>
            <a:t>PT Program</a:t>
          </a:r>
          <a:endParaRPr lang="en-US" sz="2000" b="1" kern="1200" dirty="0">
            <a:latin typeface="Century Gothic"/>
            <a:ea typeface="+mn-ea"/>
            <a:cs typeface="+mn-cs"/>
          </a:endParaRPr>
        </a:p>
      </dsp:txBody>
      <dsp:txXfrm>
        <a:off x="2126596" y="2025601"/>
        <a:ext cx="1315222" cy="1315222"/>
      </dsp:txXfrm>
    </dsp:sp>
    <dsp:sp modelId="{787C0ABC-21DB-414B-A7C7-2D75F23FBA5C}">
      <dsp:nvSpPr>
        <dsp:cNvPr id="0" name=""/>
        <dsp:cNvSpPr/>
      </dsp:nvSpPr>
      <dsp:spPr>
        <a:xfrm>
          <a:off x="1960325" y="-186507"/>
          <a:ext cx="1647764" cy="167579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a:latin typeface="Century Gothic"/>
              <a:ea typeface="+mn-ea"/>
              <a:cs typeface="+mn-cs"/>
            </a:rPr>
            <a:t>Enrollment</a:t>
          </a:r>
          <a:endParaRPr lang="en-US" sz="1600" b="0" kern="1200" dirty="0">
            <a:latin typeface="Century Gothic"/>
            <a:ea typeface="+mn-ea"/>
            <a:cs typeface="+mn-cs"/>
          </a:endParaRPr>
        </a:p>
      </dsp:txBody>
      <dsp:txXfrm>
        <a:off x="2201634" y="58908"/>
        <a:ext cx="1165146" cy="1184966"/>
      </dsp:txXfrm>
    </dsp:sp>
    <dsp:sp modelId="{B8F9E9C5-BA34-48F2-8D78-124CE88AD1D3}">
      <dsp:nvSpPr>
        <dsp:cNvPr id="0" name=""/>
        <dsp:cNvSpPr/>
      </dsp:nvSpPr>
      <dsp:spPr>
        <a:xfrm>
          <a:off x="3636572" y="766733"/>
          <a:ext cx="1814473" cy="167579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a:latin typeface="Century Gothic"/>
              <a:ea typeface="+mn-ea"/>
              <a:cs typeface="+mn-cs"/>
            </a:rPr>
            <a:t>Panel Distribution</a:t>
          </a:r>
          <a:endParaRPr lang="en-US" sz="1600" b="0" kern="1200" dirty="0">
            <a:latin typeface="Century Gothic"/>
            <a:ea typeface="+mn-ea"/>
            <a:cs typeface="+mn-cs"/>
          </a:endParaRPr>
        </a:p>
      </dsp:txBody>
      <dsp:txXfrm>
        <a:off x="3902295" y="1012148"/>
        <a:ext cx="1283027" cy="1184966"/>
      </dsp:txXfrm>
    </dsp:sp>
    <dsp:sp modelId="{834A0174-2543-4FEE-A608-58FA11D9E262}">
      <dsp:nvSpPr>
        <dsp:cNvPr id="0" name=""/>
        <dsp:cNvSpPr/>
      </dsp:nvSpPr>
      <dsp:spPr>
        <a:xfrm>
          <a:off x="3719935" y="2861225"/>
          <a:ext cx="1647764" cy="167579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a:latin typeface="Century Gothic"/>
              <a:ea typeface="+mn-ea"/>
              <a:cs typeface="+mn-cs"/>
            </a:rPr>
            <a:t>Results Submitted</a:t>
          </a:r>
          <a:endParaRPr lang="en-US" sz="1600" b="0" kern="1200" dirty="0">
            <a:latin typeface="Century Gothic"/>
            <a:ea typeface="+mn-ea"/>
            <a:cs typeface="+mn-cs"/>
          </a:endParaRPr>
        </a:p>
      </dsp:txBody>
      <dsp:txXfrm>
        <a:off x="3961244" y="3106640"/>
        <a:ext cx="1165146" cy="1184966"/>
      </dsp:txXfrm>
    </dsp:sp>
    <dsp:sp modelId="{04F75AFB-F269-4224-B65A-333460FC7DDA}">
      <dsp:nvSpPr>
        <dsp:cNvPr id="0" name=""/>
        <dsp:cNvSpPr/>
      </dsp:nvSpPr>
      <dsp:spPr>
        <a:xfrm>
          <a:off x="1960325" y="3877136"/>
          <a:ext cx="1647764" cy="167579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a:latin typeface="Century Gothic"/>
              <a:ea typeface="+mn-ea"/>
              <a:cs typeface="+mn-cs"/>
            </a:rPr>
            <a:t>Data Analysis</a:t>
          </a:r>
          <a:endParaRPr lang="en-US" sz="1600" b="0" kern="1200" dirty="0">
            <a:latin typeface="Century Gothic"/>
            <a:ea typeface="+mn-ea"/>
            <a:cs typeface="+mn-cs"/>
          </a:endParaRPr>
        </a:p>
      </dsp:txBody>
      <dsp:txXfrm>
        <a:off x="2201634" y="4122551"/>
        <a:ext cx="1165146" cy="1184966"/>
      </dsp:txXfrm>
    </dsp:sp>
    <dsp:sp modelId="{0CFF8F15-5500-4BA1-9DF7-DE8EA0C3707E}">
      <dsp:nvSpPr>
        <dsp:cNvPr id="0" name=""/>
        <dsp:cNvSpPr/>
      </dsp:nvSpPr>
      <dsp:spPr>
        <a:xfrm>
          <a:off x="200715" y="2861225"/>
          <a:ext cx="1647764" cy="167579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a:latin typeface="Century Gothic"/>
              <a:ea typeface="+mn-ea"/>
              <a:cs typeface="+mn-cs"/>
            </a:rPr>
            <a:t>Feedback</a:t>
          </a:r>
          <a:endParaRPr lang="en-US" sz="1600" b="0" kern="1200" dirty="0">
            <a:latin typeface="Century Gothic"/>
            <a:ea typeface="+mn-ea"/>
            <a:cs typeface="+mn-cs"/>
          </a:endParaRPr>
        </a:p>
      </dsp:txBody>
      <dsp:txXfrm>
        <a:off x="442024" y="3106640"/>
        <a:ext cx="1165146" cy="1184966"/>
      </dsp:txXfrm>
    </dsp:sp>
    <dsp:sp modelId="{62E4F8C0-A260-4CB2-AF68-1400FF7AE38E}">
      <dsp:nvSpPr>
        <dsp:cNvPr id="0" name=""/>
        <dsp:cNvSpPr/>
      </dsp:nvSpPr>
      <dsp:spPr>
        <a:xfrm>
          <a:off x="200723" y="766733"/>
          <a:ext cx="1647764" cy="167579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666750">
            <a:lnSpc>
              <a:spcPct val="90000"/>
            </a:lnSpc>
            <a:spcBef>
              <a:spcPct val="0"/>
            </a:spcBef>
            <a:spcAft>
              <a:spcPct val="35000"/>
            </a:spcAft>
            <a:buNone/>
          </a:pPr>
          <a:r>
            <a:rPr lang="en-US" sz="1500" b="0" kern="1200" dirty="0">
              <a:latin typeface="Century Gothic"/>
              <a:ea typeface="+mn-ea"/>
              <a:cs typeface="+mn-cs"/>
            </a:rPr>
            <a:t>Corrective Actions</a:t>
          </a:r>
        </a:p>
      </dsp:txBody>
      <dsp:txXfrm>
        <a:off x="442032" y="1012148"/>
        <a:ext cx="1165146" cy="11849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CA6B8-801D-431F-B321-2A5F451F91A8}">
      <dsp:nvSpPr>
        <dsp:cNvPr id="0" name=""/>
        <dsp:cNvSpPr/>
      </dsp:nvSpPr>
      <dsp:spPr>
        <a:xfrm rot="16200000">
          <a:off x="-1678829" y="1683380"/>
          <a:ext cx="5164940" cy="1798178"/>
        </a:xfrm>
        <a:prstGeom prst="flowChartManualOperation">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kern="1200">
              <a:effectLst/>
              <a:latin typeface="Arial" panose="020B0604020202020204" pitchFamily="34" charset="0"/>
              <a:cs typeface="Arial" panose="020B0604020202020204" pitchFamily="34" charset="0"/>
            </a:rPr>
            <a:t>Perform a “stock count” and maintain proper inventory records</a:t>
          </a:r>
          <a:endParaRPr lang="en-US" sz="2000" kern="1200" dirty="0">
            <a:effectLst/>
            <a:latin typeface="Arial" panose="020B0604020202020204" pitchFamily="34" charset="0"/>
            <a:cs typeface="Arial" panose="020B0604020202020204" pitchFamily="34" charset="0"/>
          </a:endParaRPr>
        </a:p>
      </dsp:txBody>
      <dsp:txXfrm rot="5400000">
        <a:off x="4552" y="1032987"/>
        <a:ext cx="1798178" cy="3098964"/>
      </dsp:txXfrm>
    </dsp:sp>
    <dsp:sp modelId="{540C9D83-5204-4B02-B82B-E016F8EEFCD9}">
      <dsp:nvSpPr>
        <dsp:cNvPr id="0" name=""/>
        <dsp:cNvSpPr/>
      </dsp:nvSpPr>
      <dsp:spPr>
        <a:xfrm rot="16200000">
          <a:off x="254211" y="1683380"/>
          <a:ext cx="5164940" cy="1798178"/>
        </a:xfrm>
        <a:prstGeom prst="flowChartManualOperation">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kern="1200">
              <a:effectLst/>
              <a:latin typeface="Arial" panose="020B0604020202020204" pitchFamily="34" charset="0"/>
              <a:cs typeface="Arial" panose="020B0604020202020204" pitchFamily="34" charset="0"/>
            </a:rPr>
            <a:t>Ensure proper storage and cycling of stock</a:t>
          </a:r>
          <a:endParaRPr lang="en-US" sz="2000" kern="1200" dirty="0">
            <a:effectLst/>
            <a:latin typeface="Arial" panose="020B0604020202020204" pitchFamily="34" charset="0"/>
            <a:cs typeface="Arial" panose="020B0604020202020204" pitchFamily="34" charset="0"/>
          </a:endParaRPr>
        </a:p>
      </dsp:txBody>
      <dsp:txXfrm rot="5400000">
        <a:off x="1937592" y="1032987"/>
        <a:ext cx="1798178" cy="3098964"/>
      </dsp:txXfrm>
    </dsp:sp>
    <dsp:sp modelId="{C9DB68B5-A457-45D7-ADC2-349A9A19B807}">
      <dsp:nvSpPr>
        <dsp:cNvPr id="0" name=""/>
        <dsp:cNvSpPr/>
      </dsp:nvSpPr>
      <dsp:spPr>
        <a:xfrm rot="16200000">
          <a:off x="2187253" y="1683380"/>
          <a:ext cx="5164940" cy="1798178"/>
        </a:xfrm>
        <a:prstGeom prst="flowChartManualOperation">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kern="1200">
              <a:effectLst/>
              <a:latin typeface="Arial" panose="020B0604020202020204" pitchFamily="34" charset="0"/>
              <a:cs typeface="Arial" panose="020B0604020202020204" pitchFamily="34" charset="0"/>
            </a:rPr>
            <a:t>Check quality of stored supplies periodically</a:t>
          </a:r>
          <a:endParaRPr lang="en-US" sz="2000" kern="1200" dirty="0">
            <a:effectLst/>
            <a:latin typeface="Arial" panose="020B0604020202020204" pitchFamily="34" charset="0"/>
            <a:cs typeface="Arial" panose="020B0604020202020204" pitchFamily="34" charset="0"/>
          </a:endParaRPr>
        </a:p>
      </dsp:txBody>
      <dsp:txXfrm rot="5400000">
        <a:off x="3870634" y="1032987"/>
        <a:ext cx="1798178" cy="3098964"/>
      </dsp:txXfrm>
    </dsp:sp>
    <dsp:sp modelId="{16532B80-3C60-4947-A1B8-FC9DACA30E0C}">
      <dsp:nvSpPr>
        <dsp:cNvPr id="0" name=""/>
        <dsp:cNvSpPr/>
      </dsp:nvSpPr>
      <dsp:spPr>
        <a:xfrm rot="16200000">
          <a:off x="4120294" y="1683380"/>
          <a:ext cx="5164940" cy="1798178"/>
        </a:xfrm>
        <a:prstGeom prst="flowChartManualOperation">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kern="1200">
              <a:effectLst/>
              <a:latin typeface="Arial" panose="020B0604020202020204" pitchFamily="34" charset="0"/>
              <a:cs typeface="Arial" panose="020B0604020202020204" pitchFamily="34" charset="0"/>
            </a:rPr>
            <a:t>Decide when and how much to re-order</a:t>
          </a:r>
          <a:endParaRPr lang="en-US" sz="2000" kern="1200" dirty="0">
            <a:effectLst/>
            <a:latin typeface="Arial" panose="020B0604020202020204" pitchFamily="34" charset="0"/>
            <a:cs typeface="Arial" panose="020B0604020202020204" pitchFamily="34" charset="0"/>
          </a:endParaRPr>
        </a:p>
      </dsp:txBody>
      <dsp:txXfrm rot="5400000">
        <a:off x="5803675" y="1032987"/>
        <a:ext cx="1798178" cy="3098964"/>
      </dsp:txXfrm>
    </dsp:sp>
    <dsp:sp modelId="{DC87283F-5E99-4E4A-B7AB-B5371C989E70}">
      <dsp:nvSpPr>
        <dsp:cNvPr id="0" name=""/>
        <dsp:cNvSpPr/>
      </dsp:nvSpPr>
      <dsp:spPr>
        <a:xfrm rot="16200000">
          <a:off x="6053336" y="1683380"/>
          <a:ext cx="5164940" cy="1798178"/>
        </a:xfrm>
        <a:prstGeom prst="flowChartManualOperation">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kern="1200">
              <a:effectLst/>
              <a:latin typeface="Arial" panose="020B0604020202020204" pitchFamily="34" charset="0"/>
              <a:cs typeface="Arial" panose="020B0604020202020204" pitchFamily="34" charset="0"/>
            </a:rPr>
            <a:t>Inspect incoming orders</a:t>
          </a:r>
          <a:endParaRPr lang="en-US" sz="2000" kern="1200" dirty="0">
            <a:effectLst/>
            <a:latin typeface="Arial" panose="020B0604020202020204" pitchFamily="34" charset="0"/>
            <a:cs typeface="Arial" panose="020B0604020202020204" pitchFamily="34" charset="0"/>
          </a:endParaRPr>
        </a:p>
      </dsp:txBody>
      <dsp:txXfrm rot="5400000">
        <a:off x="7736717" y="1032987"/>
        <a:ext cx="1798178" cy="3098964"/>
      </dsp:txXfrm>
    </dsp:sp>
    <dsp:sp modelId="{AF3E9873-5E01-4A0C-9829-F4D93E9BF6AE}">
      <dsp:nvSpPr>
        <dsp:cNvPr id="0" name=""/>
        <dsp:cNvSpPr/>
      </dsp:nvSpPr>
      <dsp:spPr>
        <a:xfrm rot="16200000">
          <a:off x="7986377" y="1683380"/>
          <a:ext cx="5164940" cy="1798178"/>
        </a:xfrm>
        <a:prstGeom prst="flowChartManualOperation">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kern="1200">
              <a:effectLst/>
              <a:latin typeface="Arial" panose="020B0604020202020204" pitchFamily="34" charset="0"/>
              <a:cs typeface="Arial" panose="020B0604020202020204" pitchFamily="34" charset="0"/>
            </a:rPr>
            <a:t>Submit list of needs to management</a:t>
          </a:r>
          <a:endParaRPr lang="en-US" sz="2000" kern="1200" dirty="0">
            <a:effectLst/>
            <a:latin typeface="Arial" panose="020B0604020202020204" pitchFamily="34" charset="0"/>
            <a:cs typeface="Arial" panose="020B0604020202020204" pitchFamily="34" charset="0"/>
          </a:endParaRPr>
        </a:p>
      </dsp:txBody>
      <dsp:txXfrm rot="5400000">
        <a:off x="9669758" y="1032987"/>
        <a:ext cx="1798178" cy="30989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62C0C-64EF-44D6-8E0C-CA63FDB2D36B}">
      <dsp:nvSpPr>
        <dsp:cNvPr id="0" name=""/>
        <dsp:cNvSpPr/>
      </dsp:nvSpPr>
      <dsp:spPr>
        <a:xfrm>
          <a:off x="226218" y="0"/>
          <a:ext cx="5386387" cy="5386387"/>
        </a:xfrm>
        <a:prstGeom prst="diamond">
          <a:avLst/>
        </a:prstGeom>
        <a:solidFill>
          <a:schemeClr val="accent1"/>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48E771A2-0686-43E6-8681-8641F874823C}">
      <dsp:nvSpPr>
        <dsp:cNvPr id="0" name=""/>
        <dsp:cNvSpPr/>
      </dsp:nvSpPr>
      <dsp:spPr>
        <a:xfrm>
          <a:off x="657133" y="511706"/>
          <a:ext cx="2262276" cy="210069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effectLst/>
              <a:latin typeface="+mj-lt"/>
            </a:rPr>
            <a:t>Record date received and who received it</a:t>
          </a:r>
          <a:endParaRPr lang="en-US" sz="2100" kern="1200" dirty="0">
            <a:effectLst/>
            <a:latin typeface="+mj-lt"/>
          </a:endParaRPr>
        </a:p>
      </dsp:txBody>
      <dsp:txXfrm>
        <a:off x="759680" y="614253"/>
        <a:ext cx="2057182" cy="1895596"/>
      </dsp:txXfrm>
    </dsp:sp>
    <dsp:sp modelId="{CF0EA843-8613-4853-B226-C54B6134F96C}">
      <dsp:nvSpPr>
        <dsp:cNvPr id="0" name=""/>
        <dsp:cNvSpPr/>
      </dsp:nvSpPr>
      <dsp:spPr>
        <a:xfrm>
          <a:off x="3000208" y="511706"/>
          <a:ext cx="2100690" cy="210069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effectLst/>
              <a:latin typeface="+mj-lt"/>
            </a:rPr>
            <a:t>Check to make sure you have received the right order </a:t>
          </a:r>
          <a:endParaRPr lang="en-US" sz="2100" kern="1200" dirty="0">
            <a:effectLst/>
            <a:latin typeface="+mj-lt"/>
          </a:endParaRPr>
        </a:p>
      </dsp:txBody>
      <dsp:txXfrm>
        <a:off x="3102755" y="614253"/>
        <a:ext cx="1895596" cy="1895596"/>
      </dsp:txXfrm>
    </dsp:sp>
    <dsp:sp modelId="{F3A8264F-70F2-4394-87C8-A782F3D5B4EF}">
      <dsp:nvSpPr>
        <dsp:cNvPr id="0" name=""/>
        <dsp:cNvSpPr/>
      </dsp:nvSpPr>
      <dsp:spPr>
        <a:xfrm>
          <a:off x="737925" y="2773989"/>
          <a:ext cx="2100690" cy="210069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effectLst/>
              <a:latin typeface="+mj-lt"/>
            </a:rPr>
            <a:t>Inspect Integrity of the supplies (damaged, expired etc.) </a:t>
          </a:r>
          <a:endParaRPr lang="en-US" sz="2100" kern="1200" dirty="0">
            <a:effectLst/>
            <a:latin typeface="+mj-lt"/>
          </a:endParaRPr>
        </a:p>
      </dsp:txBody>
      <dsp:txXfrm>
        <a:off x="840472" y="2876536"/>
        <a:ext cx="1895596" cy="1895596"/>
      </dsp:txXfrm>
    </dsp:sp>
    <dsp:sp modelId="{73B37C56-ACEF-46DC-84DC-1EA7897E90D1}">
      <dsp:nvSpPr>
        <dsp:cNvPr id="0" name=""/>
        <dsp:cNvSpPr/>
      </dsp:nvSpPr>
      <dsp:spPr>
        <a:xfrm>
          <a:off x="3000208" y="2773989"/>
          <a:ext cx="2100690" cy="210069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effectLst/>
              <a:latin typeface="+mj-lt"/>
            </a:rPr>
            <a:t>Store supplies according to expiration dates – “First Expiry, First Used”</a:t>
          </a:r>
          <a:endParaRPr lang="en-US" sz="2100" kern="1200" dirty="0">
            <a:effectLst/>
            <a:latin typeface="+mj-lt"/>
          </a:endParaRPr>
        </a:p>
      </dsp:txBody>
      <dsp:txXfrm>
        <a:off x="3102755" y="2876536"/>
        <a:ext cx="1895596" cy="189559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30.png"/></Relationships>
</file>

<file path=ppt/drawings/_rels/drawing3.xml.rels><?xml version="1.0" encoding="UTF-8" standalone="yes"?>
<Relationships xmlns="http://schemas.openxmlformats.org/package/2006/relationships"><Relationship Id="rId1" Type="http://schemas.openxmlformats.org/officeDocument/2006/relationships/image" Target="../media/image30.png"/></Relationships>
</file>

<file path=ppt/drawings/drawing1.xml><?xml version="1.0" encoding="utf-8"?>
<c:userShapes xmlns:c="http://schemas.openxmlformats.org/drawingml/2006/chart">
  <cdr:relSizeAnchor xmlns:cdr="http://schemas.openxmlformats.org/drawingml/2006/chartDrawing">
    <cdr:from>
      <cdr:x>0.543</cdr:x>
      <cdr:y>0.23473</cdr:y>
    </cdr:from>
    <cdr:to>
      <cdr:x>0.5898</cdr:x>
      <cdr:y>0.50745</cdr:y>
    </cdr:to>
    <cdr:pic>
      <cdr:nvPicPr>
        <cdr:cNvPr id="5" name="chart">
          <a:extLst xmlns:a="http://schemas.openxmlformats.org/drawingml/2006/main">
            <a:ext uri="{FF2B5EF4-FFF2-40B4-BE49-F238E27FC236}">
              <a16:creationId xmlns:a16="http://schemas.microsoft.com/office/drawing/2014/main" id="{1AF9CB12-6238-4D5B-BA0C-592DC0644FA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192977" y="514237"/>
          <a:ext cx="188992" cy="59746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0.35838</cdr:x>
      <cdr:y>0.19535</cdr:y>
    </cdr:from>
    <cdr:to>
      <cdr:x>0.35838</cdr:x>
      <cdr:y>0.42361</cdr:y>
    </cdr:to>
    <cdr:sp macro="" textlink="">
      <cdr:nvSpPr>
        <cdr:cNvPr id="2" name="Line 15"/>
        <cdr:cNvSpPr>
          <a:spLocks xmlns:a="http://schemas.openxmlformats.org/drawingml/2006/main" noChangeShapeType="1"/>
        </cdr:cNvSpPr>
      </cdr:nvSpPr>
      <cdr:spPr bwMode="auto">
        <a:xfrm xmlns:a="http://schemas.openxmlformats.org/drawingml/2006/main">
          <a:off x="1447345" y="427954"/>
          <a:ext cx="0" cy="500063"/>
        </a:xfrm>
        <a:prstGeom xmlns:a="http://schemas.openxmlformats.org/drawingml/2006/main" prst="line">
          <a:avLst/>
        </a:prstGeom>
        <a:noFill xmlns:a="http://schemas.openxmlformats.org/drawingml/2006/main"/>
        <a:ln xmlns:a="http://schemas.openxmlformats.org/drawingml/2006/main" w="28575">
          <a:solidFill>
            <a:srgbClr val="FF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fontAlgn="base">
            <a:spcBef>
              <a:spcPct val="0"/>
            </a:spcBef>
            <a:spcAft>
              <a:spcPct val="0"/>
            </a:spcAft>
          </a:pPr>
          <a:endParaRPr lang="en-US" dirty="0">
            <a:solidFill>
              <a:srgbClr val="FFC000"/>
            </a:solidFill>
            <a:latin typeface="Arial"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0.33155</cdr:x>
      <cdr:y>0.11128</cdr:y>
    </cdr:from>
    <cdr:to>
      <cdr:x>0.37835</cdr:x>
      <cdr:y>0.3838</cdr:y>
    </cdr:to>
    <cdr:pic>
      <cdr:nvPicPr>
        <cdr:cNvPr id="2" name="chart">
          <a:extLst xmlns:a="http://schemas.openxmlformats.org/drawingml/2006/main">
            <a:ext uri="{FF2B5EF4-FFF2-40B4-BE49-F238E27FC236}">
              <a16:creationId xmlns:a16="http://schemas.microsoft.com/office/drawing/2014/main" id="{0254D168-88E4-4D24-B35A-63C5F23A863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339016" y="243964"/>
          <a:ext cx="188992" cy="59746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6FA2D-15BC-4A2B-9922-9C4A95670DA8}" type="datetimeFigureOut">
              <a:rPr lang="en-US" smtClean="0"/>
              <a:t>12/30/2022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7BB1C-D569-4554-B7F8-D0B86C57750B}" type="slidenum">
              <a:rPr lang="en-US" smtClean="0"/>
              <a:t>‹#›</a:t>
            </a:fld>
            <a:endParaRPr lang="en-US"/>
          </a:p>
        </p:txBody>
      </p:sp>
    </p:spTree>
    <p:extLst>
      <p:ext uri="{BB962C8B-B14F-4D97-AF65-F5344CB8AC3E}">
        <p14:creationId xmlns:p14="http://schemas.microsoft.com/office/powerpoint/2010/main" val="70801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1"/>
                </a:solidFill>
                <a:latin typeface="Arial Narrow" pitchFamily="34" charset="0"/>
              </a:defRPr>
            </a:lvl1pPr>
            <a:lvl2pPr marL="769743" indent="-296056" eaLnBrk="0" hangingPunct="0">
              <a:defRPr b="1">
                <a:solidFill>
                  <a:schemeClr val="bg1"/>
                </a:solidFill>
                <a:latin typeface="Arial Narrow" pitchFamily="34" charset="0"/>
              </a:defRPr>
            </a:lvl2pPr>
            <a:lvl3pPr marL="1184221" indent="-236844" eaLnBrk="0" hangingPunct="0">
              <a:defRPr b="1">
                <a:solidFill>
                  <a:schemeClr val="bg1"/>
                </a:solidFill>
                <a:latin typeface="Arial Narrow" pitchFamily="34" charset="0"/>
              </a:defRPr>
            </a:lvl3pPr>
            <a:lvl4pPr marL="1657909" indent="-236844" eaLnBrk="0" hangingPunct="0">
              <a:defRPr b="1">
                <a:solidFill>
                  <a:schemeClr val="bg1"/>
                </a:solidFill>
                <a:latin typeface="Arial Narrow" pitchFamily="34" charset="0"/>
              </a:defRPr>
            </a:lvl4pPr>
            <a:lvl5pPr marL="2131598" indent="-236844" eaLnBrk="0" hangingPunct="0">
              <a:defRPr b="1">
                <a:solidFill>
                  <a:schemeClr val="bg1"/>
                </a:solidFill>
                <a:latin typeface="Arial Narrow" pitchFamily="34" charset="0"/>
              </a:defRPr>
            </a:lvl5pPr>
            <a:lvl6pPr marL="2605285" indent="-236844" algn="ctr" eaLnBrk="0" fontAlgn="base" hangingPunct="0">
              <a:spcBef>
                <a:spcPct val="0"/>
              </a:spcBef>
              <a:spcAft>
                <a:spcPct val="0"/>
              </a:spcAft>
              <a:defRPr b="1">
                <a:solidFill>
                  <a:schemeClr val="bg1"/>
                </a:solidFill>
                <a:latin typeface="Arial Narrow" pitchFamily="34" charset="0"/>
              </a:defRPr>
            </a:lvl6pPr>
            <a:lvl7pPr marL="3078974" indent="-236844" algn="ctr" eaLnBrk="0" fontAlgn="base" hangingPunct="0">
              <a:spcBef>
                <a:spcPct val="0"/>
              </a:spcBef>
              <a:spcAft>
                <a:spcPct val="0"/>
              </a:spcAft>
              <a:defRPr b="1">
                <a:solidFill>
                  <a:schemeClr val="bg1"/>
                </a:solidFill>
                <a:latin typeface="Arial Narrow" pitchFamily="34" charset="0"/>
              </a:defRPr>
            </a:lvl7pPr>
            <a:lvl8pPr marL="3552663" indent="-236844" algn="ctr" eaLnBrk="0" fontAlgn="base" hangingPunct="0">
              <a:spcBef>
                <a:spcPct val="0"/>
              </a:spcBef>
              <a:spcAft>
                <a:spcPct val="0"/>
              </a:spcAft>
              <a:defRPr b="1">
                <a:solidFill>
                  <a:schemeClr val="bg1"/>
                </a:solidFill>
                <a:latin typeface="Arial Narrow" pitchFamily="34" charset="0"/>
              </a:defRPr>
            </a:lvl8pPr>
            <a:lvl9pPr marL="4026351" indent="-236844" algn="ctr" eaLnBrk="0" fontAlgn="base" hangingPunct="0">
              <a:spcBef>
                <a:spcPct val="0"/>
              </a:spcBef>
              <a:spcAft>
                <a:spcPct val="0"/>
              </a:spcAft>
              <a:defRPr b="1">
                <a:solidFill>
                  <a:schemeClr val="bg1"/>
                </a:solidFill>
                <a:latin typeface="Arial Narrow" pitchFamily="34" charset="0"/>
              </a:defRPr>
            </a:lvl9pPr>
          </a:lstStyle>
          <a:p>
            <a:pPr eaLnBrk="1" hangingPunct="1"/>
            <a:fld id="{E8AE8864-71A2-488E-B08D-DA3F42C2DCFF}" type="datetime1">
              <a:rPr lang="en-US" b="0" smtClean="0">
                <a:solidFill>
                  <a:schemeClr val="tx1"/>
                </a:solidFill>
                <a:latin typeface="Arial" charset="0"/>
              </a:rPr>
              <a:pPr eaLnBrk="1" hangingPunct="1"/>
              <a:t>12/30/2022</a:t>
            </a:fld>
            <a:endParaRPr lang="en-US" b="0" dirty="0">
              <a:solidFill>
                <a:schemeClr val="tx1"/>
              </a:solidFill>
              <a:latin typeface="Arial" charset="0"/>
            </a:endParaRPr>
          </a:p>
        </p:txBody>
      </p:sp>
      <p:sp>
        <p:nvSpPr>
          <p:cNvPr id="327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1"/>
                </a:solidFill>
                <a:latin typeface="Arial Narrow" pitchFamily="34" charset="0"/>
              </a:defRPr>
            </a:lvl1pPr>
            <a:lvl2pPr marL="769743" indent="-296056" eaLnBrk="0" hangingPunct="0">
              <a:defRPr b="1">
                <a:solidFill>
                  <a:schemeClr val="bg1"/>
                </a:solidFill>
                <a:latin typeface="Arial Narrow" pitchFamily="34" charset="0"/>
              </a:defRPr>
            </a:lvl2pPr>
            <a:lvl3pPr marL="1184221" indent="-236844" eaLnBrk="0" hangingPunct="0">
              <a:defRPr b="1">
                <a:solidFill>
                  <a:schemeClr val="bg1"/>
                </a:solidFill>
                <a:latin typeface="Arial Narrow" pitchFamily="34" charset="0"/>
              </a:defRPr>
            </a:lvl3pPr>
            <a:lvl4pPr marL="1657909" indent="-236844" eaLnBrk="0" hangingPunct="0">
              <a:defRPr b="1">
                <a:solidFill>
                  <a:schemeClr val="bg1"/>
                </a:solidFill>
                <a:latin typeface="Arial Narrow" pitchFamily="34" charset="0"/>
              </a:defRPr>
            </a:lvl4pPr>
            <a:lvl5pPr marL="2131598" indent="-236844" eaLnBrk="0" hangingPunct="0">
              <a:defRPr b="1">
                <a:solidFill>
                  <a:schemeClr val="bg1"/>
                </a:solidFill>
                <a:latin typeface="Arial Narrow" pitchFamily="34" charset="0"/>
              </a:defRPr>
            </a:lvl5pPr>
            <a:lvl6pPr marL="2605285" indent="-236844" algn="ctr" eaLnBrk="0" fontAlgn="base" hangingPunct="0">
              <a:spcBef>
                <a:spcPct val="0"/>
              </a:spcBef>
              <a:spcAft>
                <a:spcPct val="0"/>
              </a:spcAft>
              <a:defRPr b="1">
                <a:solidFill>
                  <a:schemeClr val="bg1"/>
                </a:solidFill>
                <a:latin typeface="Arial Narrow" pitchFamily="34" charset="0"/>
              </a:defRPr>
            </a:lvl6pPr>
            <a:lvl7pPr marL="3078974" indent="-236844" algn="ctr" eaLnBrk="0" fontAlgn="base" hangingPunct="0">
              <a:spcBef>
                <a:spcPct val="0"/>
              </a:spcBef>
              <a:spcAft>
                <a:spcPct val="0"/>
              </a:spcAft>
              <a:defRPr b="1">
                <a:solidFill>
                  <a:schemeClr val="bg1"/>
                </a:solidFill>
                <a:latin typeface="Arial Narrow" pitchFamily="34" charset="0"/>
              </a:defRPr>
            </a:lvl7pPr>
            <a:lvl8pPr marL="3552663" indent="-236844" algn="ctr" eaLnBrk="0" fontAlgn="base" hangingPunct="0">
              <a:spcBef>
                <a:spcPct val="0"/>
              </a:spcBef>
              <a:spcAft>
                <a:spcPct val="0"/>
              </a:spcAft>
              <a:defRPr b="1">
                <a:solidFill>
                  <a:schemeClr val="bg1"/>
                </a:solidFill>
                <a:latin typeface="Arial Narrow" pitchFamily="34" charset="0"/>
              </a:defRPr>
            </a:lvl8pPr>
            <a:lvl9pPr marL="4026351" indent="-236844" algn="ctr" eaLnBrk="0" fontAlgn="base" hangingPunct="0">
              <a:spcBef>
                <a:spcPct val="0"/>
              </a:spcBef>
              <a:spcAft>
                <a:spcPct val="0"/>
              </a:spcAft>
              <a:defRPr b="1">
                <a:solidFill>
                  <a:schemeClr val="bg1"/>
                </a:solidFill>
                <a:latin typeface="Arial Narrow" pitchFamily="34" charset="0"/>
              </a:defRPr>
            </a:lvl9pPr>
          </a:lstStyle>
          <a:p>
            <a:pPr eaLnBrk="1" hangingPunct="1"/>
            <a:r>
              <a:rPr lang="en-US" b="0" dirty="0">
                <a:solidFill>
                  <a:schemeClr val="tx1"/>
                </a:solidFill>
                <a:latin typeface="Arial" charset="0"/>
              </a:rPr>
              <a:t>Assuring the Quality of HIV Rapid Testing</a:t>
            </a:r>
          </a:p>
        </p:txBody>
      </p:sp>
      <p:sp>
        <p:nvSpPr>
          <p:cNvPr id="3277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1"/>
                </a:solidFill>
                <a:latin typeface="Arial Narrow" pitchFamily="34" charset="0"/>
              </a:defRPr>
            </a:lvl1pPr>
            <a:lvl2pPr marL="769743" indent="-296056" eaLnBrk="0" hangingPunct="0">
              <a:defRPr b="1">
                <a:solidFill>
                  <a:schemeClr val="bg1"/>
                </a:solidFill>
                <a:latin typeface="Arial Narrow" pitchFamily="34" charset="0"/>
              </a:defRPr>
            </a:lvl2pPr>
            <a:lvl3pPr marL="1184221" indent="-236844" eaLnBrk="0" hangingPunct="0">
              <a:defRPr b="1">
                <a:solidFill>
                  <a:schemeClr val="bg1"/>
                </a:solidFill>
                <a:latin typeface="Arial Narrow" pitchFamily="34" charset="0"/>
              </a:defRPr>
            </a:lvl3pPr>
            <a:lvl4pPr marL="1657909" indent="-236844" eaLnBrk="0" hangingPunct="0">
              <a:defRPr b="1">
                <a:solidFill>
                  <a:schemeClr val="bg1"/>
                </a:solidFill>
                <a:latin typeface="Arial Narrow" pitchFamily="34" charset="0"/>
              </a:defRPr>
            </a:lvl4pPr>
            <a:lvl5pPr marL="2131598" indent="-236844" eaLnBrk="0" hangingPunct="0">
              <a:defRPr b="1">
                <a:solidFill>
                  <a:schemeClr val="bg1"/>
                </a:solidFill>
                <a:latin typeface="Arial Narrow" pitchFamily="34" charset="0"/>
              </a:defRPr>
            </a:lvl5pPr>
            <a:lvl6pPr marL="2605285" indent="-236844" algn="ctr" eaLnBrk="0" fontAlgn="base" hangingPunct="0">
              <a:spcBef>
                <a:spcPct val="0"/>
              </a:spcBef>
              <a:spcAft>
                <a:spcPct val="0"/>
              </a:spcAft>
              <a:defRPr b="1">
                <a:solidFill>
                  <a:schemeClr val="bg1"/>
                </a:solidFill>
                <a:latin typeface="Arial Narrow" pitchFamily="34" charset="0"/>
              </a:defRPr>
            </a:lvl6pPr>
            <a:lvl7pPr marL="3078974" indent="-236844" algn="ctr" eaLnBrk="0" fontAlgn="base" hangingPunct="0">
              <a:spcBef>
                <a:spcPct val="0"/>
              </a:spcBef>
              <a:spcAft>
                <a:spcPct val="0"/>
              </a:spcAft>
              <a:defRPr b="1">
                <a:solidFill>
                  <a:schemeClr val="bg1"/>
                </a:solidFill>
                <a:latin typeface="Arial Narrow" pitchFamily="34" charset="0"/>
              </a:defRPr>
            </a:lvl7pPr>
            <a:lvl8pPr marL="3552663" indent="-236844" algn="ctr" eaLnBrk="0" fontAlgn="base" hangingPunct="0">
              <a:spcBef>
                <a:spcPct val="0"/>
              </a:spcBef>
              <a:spcAft>
                <a:spcPct val="0"/>
              </a:spcAft>
              <a:defRPr b="1">
                <a:solidFill>
                  <a:schemeClr val="bg1"/>
                </a:solidFill>
                <a:latin typeface="Arial Narrow" pitchFamily="34" charset="0"/>
              </a:defRPr>
            </a:lvl8pPr>
            <a:lvl9pPr marL="4026351" indent="-236844" algn="ctr" eaLnBrk="0" fontAlgn="base" hangingPunct="0">
              <a:spcBef>
                <a:spcPct val="0"/>
              </a:spcBef>
              <a:spcAft>
                <a:spcPct val="0"/>
              </a:spcAft>
              <a:defRPr b="1">
                <a:solidFill>
                  <a:schemeClr val="bg1"/>
                </a:solidFill>
                <a:latin typeface="Arial Narrow" pitchFamily="34" charset="0"/>
              </a:defRPr>
            </a:lvl9pPr>
          </a:lstStyle>
          <a:p>
            <a:pPr eaLnBrk="1" hangingPunct="1"/>
            <a:fld id="{2B6FB725-AD62-4860-8023-0DF38F21F5DE}" type="slidenum">
              <a:rPr lang="en-US" b="0" smtClean="0">
                <a:solidFill>
                  <a:schemeClr val="tx1"/>
                </a:solidFill>
                <a:latin typeface="Arial" charset="0"/>
              </a:rPr>
              <a:pPr eaLnBrk="1" hangingPunct="1"/>
              <a:t>2</a:t>
            </a:fld>
            <a:endParaRPr lang="en-US" b="0" dirty="0">
              <a:solidFill>
                <a:schemeClr val="tx1"/>
              </a:solidFill>
              <a:latin typeface="Arial" charset="0"/>
            </a:endParaRPr>
          </a:p>
        </p:txBody>
      </p:sp>
      <p:sp>
        <p:nvSpPr>
          <p:cNvPr id="32773" name="Rectangle 2"/>
          <p:cNvSpPr>
            <a:spLocks noGrp="1" noRot="1" noChangeAspect="1" noChangeArrowheads="1" noTextEdit="1"/>
          </p:cNvSpPr>
          <p:nvPr>
            <p:ph type="sldImg"/>
          </p:nvPr>
        </p:nvSpPr>
        <p:spPr>
          <a:ln/>
        </p:spPr>
      </p:sp>
      <p:sp>
        <p:nvSpPr>
          <p:cNvPr id="327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148418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red box indicates they already have system in place and should utilize that system</a:t>
            </a:r>
          </a:p>
        </p:txBody>
      </p:sp>
      <p:sp>
        <p:nvSpPr>
          <p:cNvPr id="4" name="Slide Number Placeholder 3"/>
          <p:cNvSpPr>
            <a:spLocks noGrp="1"/>
          </p:cNvSpPr>
          <p:nvPr>
            <p:ph type="sldNum" sz="quarter" idx="10"/>
          </p:nvPr>
        </p:nvSpPr>
        <p:spPr/>
        <p:txBody>
          <a:bodyPr/>
          <a:lstStyle/>
          <a:p>
            <a:fld id="{0B7C2092-782F-4732-A9AB-9FDC46B00D60}" type="slidenum">
              <a:rPr lang="en-US" smtClean="0"/>
              <a:t>18</a:t>
            </a:fld>
            <a:endParaRPr lang="en-US" dirty="0"/>
          </a:p>
        </p:txBody>
      </p:sp>
    </p:spTree>
    <p:extLst>
      <p:ext uri="{BB962C8B-B14F-4D97-AF65-F5344CB8AC3E}">
        <p14:creationId xmlns:p14="http://schemas.microsoft.com/office/powerpoint/2010/main" val="3120284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keeping at testing sites in the past were:</a:t>
            </a:r>
          </a:p>
          <a:p>
            <a:pPr marL="171450" indent="-171450">
              <a:buFontTx/>
              <a:buChar char="-"/>
            </a:pPr>
            <a:r>
              <a:rPr lang="en-US" dirty="0"/>
              <a:t>Often inconsistent or inadequate</a:t>
            </a:r>
          </a:p>
          <a:p>
            <a:pPr marL="171450" indent="-171450">
              <a:buFontTx/>
              <a:buChar char="-"/>
            </a:pPr>
            <a:r>
              <a:rPr lang="en-US" dirty="0"/>
              <a:t>Cannot provide key information used to identify problems </a:t>
            </a:r>
          </a:p>
          <a:p>
            <a:pPr marL="171450" indent="-171450">
              <a:buFontTx/>
              <a:buChar char="-"/>
            </a:pPr>
            <a:r>
              <a:rPr lang="en-US" dirty="0"/>
              <a:t>Not always standardized</a:t>
            </a:r>
          </a:p>
        </p:txBody>
      </p:sp>
      <p:sp>
        <p:nvSpPr>
          <p:cNvPr id="4" name="Slide Number Placeholder 3"/>
          <p:cNvSpPr>
            <a:spLocks noGrp="1"/>
          </p:cNvSpPr>
          <p:nvPr>
            <p:ph type="sldNum" sz="quarter" idx="5"/>
          </p:nvPr>
        </p:nvSpPr>
        <p:spPr/>
        <p:txBody>
          <a:bodyPr/>
          <a:lstStyle/>
          <a:p>
            <a:fld id="{75F7BB1C-D569-4554-B7F8-D0B86C57750B}" type="slidenum">
              <a:rPr lang="en-US" smtClean="0"/>
              <a:t>22</a:t>
            </a:fld>
            <a:endParaRPr lang="en-US"/>
          </a:p>
        </p:txBody>
      </p:sp>
    </p:spTree>
    <p:extLst>
      <p:ext uri="{BB962C8B-B14F-4D97-AF65-F5344CB8AC3E}">
        <p14:creationId xmlns:p14="http://schemas.microsoft.com/office/powerpoint/2010/main" val="2262350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note to be revised</a:t>
            </a:r>
          </a:p>
        </p:txBody>
      </p:sp>
      <p:sp>
        <p:nvSpPr>
          <p:cNvPr id="4" name="Footer Placeholder 3"/>
          <p:cNvSpPr>
            <a:spLocks noGrp="1"/>
          </p:cNvSpPr>
          <p:nvPr>
            <p:ph type="ftr" sz="quarter" idx="10"/>
          </p:nvPr>
        </p:nvSpPr>
        <p:spPr/>
        <p:txBody>
          <a:bodyPr/>
          <a:lstStyle/>
          <a:p>
            <a:r>
              <a:rPr lang="en-US"/>
              <a:t>Overview of Quality Assurance for HIV Rapid Testing</a:t>
            </a:r>
            <a:endParaRPr lang="en-US" dirty="0"/>
          </a:p>
        </p:txBody>
      </p:sp>
      <p:sp>
        <p:nvSpPr>
          <p:cNvPr id="5" name="Slide Number Placeholder 4"/>
          <p:cNvSpPr>
            <a:spLocks noGrp="1"/>
          </p:cNvSpPr>
          <p:nvPr>
            <p:ph type="sldNum" sz="quarter" idx="11"/>
          </p:nvPr>
        </p:nvSpPr>
        <p:spPr/>
        <p:txBody>
          <a:bodyPr/>
          <a:lstStyle/>
          <a:p>
            <a:fld id="{2DCAB681-EBD2-478C-9EB8-8C9A824ED6D1}" type="slidenum">
              <a:rPr lang="en-US" smtClean="0"/>
              <a:t>23</a:t>
            </a:fld>
            <a:endParaRPr lang="en-US" dirty="0"/>
          </a:p>
        </p:txBody>
      </p:sp>
    </p:spTree>
    <p:extLst>
      <p:ext uri="{BB962C8B-B14F-4D97-AF65-F5344CB8AC3E}">
        <p14:creationId xmlns:p14="http://schemas.microsoft.com/office/powerpoint/2010/main" val="2680237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Quality control (QC): A mechanism which, when used with or as part of a test system (assay), monitors the analytical performance of that test system (assay). It may monitor the entire test system (assay) or only one aspect of it.</a:t>
            </a:r>
          </a:p>
          <a:p>
            <a:endParaRPr lang="en-US" dirty="0"/>
          </a:p>
        </p:txBody>
      </p:sp>
      <p:sp>
        <p:nvSpPr>
          <p:cNvPr id="4" name="Slide Number Placeholder 3"/>
          <p:cNvSpPr>
            <a:spLocks noGrp="1"/>
          </p:cNvSpPr>
          <p:nvPr>
            <p:ph type="sldNum" sz="quarter" idx="10"/>
          </p:nvPr>
        </p:nvSpPr>
        <p:spPr/>
        <p:txBody>
          <a:bodyPr/>
          <a:lstStyle/>
          <a:p>
            <a:fld id="{0B7C2092-782F-4732-A9AB-9FDC46B00D60}" type="slidenum">
              <a:rPr lang="en-US" smtClean="0"/>
              <a:t>28</a:t>
            </a:fld>
            <a:endParaRPr lang="en-US" dirty="0"/>
          </a:p>
        </p:txBody>
      </p:sp>
    </p:spTree>
    <p:extLst>
      <p:ext uri="{BB962C8B-B14F-4D97-AF65-F5344CB8AC3E}">
        <p14:creationId xmlns:p14="http://schemas.microsoft.com/office/powerpoint/2010/main" val="515972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C2092-782F-4732-A9AB-9FDC46B00D60}" type="slidenum">
              <a:rPr lang="en-US" smtClean="0"/>
              <a:t>29</a:t>
            </a:fld>
            <a:endParaRPr lang="en-US" dirty="0"/>
          </a:p>
        </p:txBody>
      </p:sp>
    </p:spTree>
    <p:extLst>
      <p:ext uri="{BB962C8B-B14F-4D97-AF65-F5344CB8AC3E}">
        <p14:creationId xmlns:p14="http://schemas.microsoft.com/office/powerpoint/2010/main" val="1945015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C2092-782F-4732-A9AB-9FDC46B00D60}" type="slidenum">
              <a:rPr lang="en-US" smtClean="0"/>
              <a:t>37</a:t>
            </a:fld>
            <a:endParaRPr lang="en-US" dirty="0"/>
          </a:p>
        </p:txBody>
      </p:sp>
    </p:spTree>
    <p:extLst>
      <p:ext uri="{BB962C8B-B14F-4D97-AF65-F5344CB8AC3E}">
        <p14:creationId xmlns:p14="http://schemas.microsoft.com/office/powerpoint/2010/main" val="1021383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sz="900"/>
              <a:t>2005</a:t>
            </a:r>
          </a:p>
        </p:txBody>
      </p:sp>
      <p:sp>
        <p:nvSpPr>
          <p:cNvPr id="4505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sz="900"/>
              <a:t>Module 12: Quality Control</a:t>
            </a:r>
          </a:p>
        </p:txBody>
      </p:sp>
      <p:sp>
        <p:nvSpPr>
          <p:cNvPr id="4506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868AC9-F819-4021-822A-F89942E2200C}" type="slidenum">
              <a:rPr lang="en-US" altLang="en-US" sz="900" smtClean="0"/>
              <a:pPr>
                <a:spcBef>
                  <a:spcPct val="0"/>
                </a:spcBef>
              </a:pPr>
              <a:t>43</a:t>
            </a:fld>
            <a:endParaRPr lang="en-US" altLang="en-US" sz="900"/>
          </a:p>
        </p:txBody>
      </p:sp>
      <p:sp>
        <p:nvSpPr>
          <p:cNvPr id="45061" name="Rectangle 2"/>
          <p:cNvSpPr>
            <a:spLocks noGrp="1" noRot="1" noChangeAspect="1" noChangeArrowheads="1" noTextEdit="1"/>
          </p:cNvSpPr>
          <p:nvPr>
            <p:ph type="sldImg"/>
          </p:nvPr>
        </p:nvSpPr>
        <p:spPr>
          <a:ln/>
        </p:spPr>
      </p:sp>
      <p:sp>
        <p:nvSpPr>
          <p:cNvPr id="450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96115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a:t>
            </a:r>
            <a:r>
              <a:rPr lang="en-US" baseline="0" dirty="0"/>
              <a:t> the terminology.  Additionally, update examples (i.e., support supervisory visit, site visit, site supervision); or every 20</a:t>
            </a:r>
            <a:r>
              <a:rPr lang="en-US" baseline="30000" dirty="0"/>
              <a:t>th</a:t>
            </a:r>
            <a:r>
              <a:rPr lang="en-US" baseline="0" dirty="0"/>
              <a:t> specimens for retesting or number of PT samples and frequency) to reflect current situation in country.  </a:t>
            </a:r>
          </a:p>
          <a:p>
            <a:endParaRPr lang="en-US" baseline="0" dirty="0"/>
          </a:p>
          <a:p>
            <a:r>
              <a:rPr lang="en-US" baseline="0" dirty="0"/>
              <a:t>NOTE:  Address and remove the note icon on top corner of the slide in applicable</a:t>
            </a:r>
          </a:p>
          <a:p>
            <a:endParaRPr lang="en-US" dirty="0"/>
          </a:p>
        </p:txBody>
      </p:sp>
      <p:sp>
        <p:nvSpPr>
          <p:cNvPr id="4" name="Slide Number Placeholder 3"/>
          <p:cNvSpPr>
            <a:spLocks noGrp="1"/>
          </p:cNvSpPr>
          <p:nvPr>
            <p:ph type="sldNum" sz="quarter" idx="10"/>
          </p:nvPr>
        </p:nvSpPr>
        <p:spPr/>
        <p:txBody>
          <a:bodyPr/>
          <a:lstStyle/>
          <a:p>
            <a:fld id="{5BBA0263-12C3-4410-A186-2F5DED8778CD}" type="slidenum">
              <a:rPr lang="en-US" smtClean="0"/>
              <a:t>46</a:t>
            </a:fld>
            <a:endParaRPr lang="en-US" dirty="0"/>
          </a:p>
        </p:txBody>
      </p:sp>
      <p:sp>
        <p:nvSpPr>
          <p:cNvPr id="5" name="Footer Placeholder 4"/>
          <p:cNvSpPr>
            <a:spLocks noGrp="1"/>
          </p:cNvSpPr>
          <p:nvPr>
            <p:ph type="ftr" sz="quarter" idx="11"/>
          </p:nvPr>
        </p:nvSpPr>
        <p:spPr/>
        <p:txBody>
          <a:bodyPr/>
          <a:lstStyle/>
          <a:p>
            <a:r>
              <a:rPr lang="en-US"/>
              <a:t>Proficiency Testing Programs</a:t>
            </a:r>
            <a:endParaRPr lang="en-US" dirty="0"/>
          </a:p>
        </p:txBody>
      </p:sp>
    </p:spTree>
    <p:extLst>
      <p:ext uri="{BB962C8B-B14F-4D97-AF65-F5344CB8AC3E}">
        <p14:creationId xmlns:p14="http://schemas.microsoft.com/office/powerpoint/2010/main" val="2181056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r>
              <a:rPr lang="en-US" dirty="0"/>
              <a:t>2005</a:t>
            </a:r>
          </a:p>
        </p:txBody>
      </p:sp>
      <p:sp>
        <p:nvSpPr>
          <p:cNvPr id="6" name="Rectangle 6"/>
          <p:cNvSpPr>
            <a:spLocks noGrp="1" noChangeArrowheads="1"/>
          </p:cNvSpPr>
          <p:nvPr>
            <p:ph type="ftr" sz="quarter" idx="4"/>
          </p:nvPr>
        </p:nvSpPr>
        <p:spPr>
          <a:ln/>
        </p:spPr>
        <p:txBody>
          <a:bodyPr/>
          <a:lstStyle/>
          <a:p>
            <a:r>
              <a:rPr lang="en-US"/>
              <a:t>Proficiency Testing Programs</a:t>
            </a:r>
            <a:endParaRPr lang="en-US" dirty="0"/>
          </a:p>
        </p:txBody>
      </p:sp>
      <p:sp>
        <p:nvSpPr>
          <p:cNvPr id="7" name="Rectangle 7"/>
          <p:cNvSpPr>
            <a:spLocks noGrp="1" noChangeArrowheads="1"/>
          </p:cNvSpPr>
          <p:nvPr>
            <p:ph type="sldNum" sz="quarter" idx="5"/>
          </p:nvPr>
        </p:nvSpPr>
        <p:spPr>
          <a:ln/>
        </p:spPr>
        <p:txBody>
          <a:bodyPr/>
          <a:lstStyle/>
          <a:p>
            <a:fld id="{16307362-BF8D-472B-AD51-AEA9EC6EFFC7}" type="slidenum">
              <a:rPr lang="en-US"/>
              <a:pPr/>
              <a:t>47</a:t>
            </a:fld>
            <a:endParaRPr lang="en-US" dirty="0"/>
          </a:p>
        </p:txBody>
      </p:sp>
      <p:sp>
        <p:nvSpPr>
          <p:cNvPr id="1053698" name="Rectangle 2"/>
          <p:cNvSpPr>
            <a:spLocks noGrp="1" noRot="1" noChangeAspect="1" noChangeArrowheads="1" noTextEdit="1"/>
          </p:cNvSpPr>
          <p:nvPr>
            <p:ph type="sldImg"/>
          </p:nvPr>
        </p:nvSpPr>
        <p:spPr>
          <a:ln/>
        </p:spPr>
      </p:sp>
      <p:sp>
        <p:nvSpPr>
          <p:cNvPr id="1053700" name="Rectangle 4"/>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61473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Customize</a:t>
            </a:r>
            <a:r>
              <a:rPr lang="en-US" baseline="0" dirty="0"/>
              <a:t> this slide in reference to country specific examples where applicable.</a:t>
            </a:r>
          </a:p>
          <a:p>
            <a:r>
              <a:rPr lang="en-US" baseline="0" dirty="0"/>
              <a:t>Review key features of the country’s PT program.</a:t>
            </a:r>
            <a:endParaRPr lang="en-US" dirty="0"/>
          </a:p>
        </p:txBody>
      </p:sp>
      <p:sp>
        <p:nvSpPr>
          <p:cNvPr id="4" name="Slide Number Placeholder 3"/>
          <p:cNvSpPr>
            <a:spLocks noGrp="1"/>
          </p:cNvSpPr>
          <p:nvPr>
            <p:ph type="sldNum" sz="quarter" idx="10"/>
          </p:nvPr>
        </p:nvSpPr>
        <p:spPr/>
        <p:txBody>
          <a:bodyPr/>
          <a:lstStyle/>
          <a:p>
            <a:fld id="{2DCAB681-EBD2-478C-9EB8-8C9A824ED6D1}" type="slidenum">
              <a:rPr lang="en-US" smtClean="0"/>
              <a:t>48</a:t>
            </a:fld>
            <a:endParaRPr lang="en-US" dirty="0"/>
          </a:p>
        </p:txBody>
      </p:sp>
      <p:sp>
        <p:nvSpPr>
          <p:cNvPr id="5" name="Footer Placeholder 4"/>
          <p:cNvSpPr>
            <a:spLocks noGrp="1"/>
          </p:cNvSpPr>
          <p:nvPr>
            <p:ph type="ftr" sz="quarter" idx="11"/>
          </p:nvPr>
        </p:nvSpPr>
        <p:spPr/>
        <p:txBody>
          <a:bodyPr/>
          <a:lstStyle/>
          <a:p>
            <a:r>
              <a:rPr lang="en-US"/>
              <a:t>Proficiency Testing Programs</a:t>
            </a:r>
            <a:endParaRPr lang="en-US" dirty="0"/>
          </a:p>
        </p:txBody>
      </p:sp>
    </p:spTree>
    <p:extLst>
      <p:ext uri="{BB962C8B-B14F-4D97-AF65-F5344CB8AC3E}">
        <p14:creationId xmlns:p14="http://schemas.microsoft.com/office/powerpoint/2010/main" val="4206899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quality testing, reporting, pre- and post-testing counseling a quality management system should be implemented.  The</a:t>
            </a:r>
            <a:r>
              <a:rPr lang="en-US" baseline="0" dirty="0"/>
              <a:t> diagram above shows the steps of quality assurance that should occur in a continuous cycle to implement the quality management system:</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r>
              <a:rPr lang="en-US" baseline="0" dirty="0"/>
              <a:t>Plan/Develop - Planning through engaging leadership, establishing national QA coordination team, defining roles and responsibilities, reviewing and developing QA, financing, and staffing policies</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r>
              <a:rPr lang="en-US" baseline="0" dirty="0"/>
              <a:t>Implement – through training and certification of test providers, site accreditation, supportive supervision, adequate quality/process control, documentation/record-keeping and ensuring a robust supply chain.</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Monitor/Feedback/Improve – evaluating quality through post-market surveillance and External</a:t>
            </a:r>
            <a:r>
              <a:rPr lang="en-US" baseline="0" dirty="0"/>
              <a:t> Quality Assessment (EQA), using data for decision-making, making improvements, undertaking advocacy and communication, and increasing ownership</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r>
              <a:rPr lang="en-US"/>
              <a:t>Assuring the Quality of HIV Rapid Testing</a:t>
            </a:r>
            <a:endParaRPr lang="en-US" dirty="0"/>
          </a:p>
        </p:txBody>
      </p:sp>
      <p:sp>
        <p:nvSpPr>
          <p:cNvPr id="5" name="Slide Number Placeholder 4"/>
          <p:cNvSpPr>
            <a:spLocks noGrp="1"/>
          </p:cNvSpPr>
          <p:nvPr>
            <p:ph type="sldNum" sz="quarter" idx="11"/>
          </p:nvPr>
        </p:nvSpPr>
        <p:spPr/>
        <p:txBody>
          <a:bodyPr/>
          <a:lstStyle/>
          <a:p>
            <a:fld id="{2DCAB681-EBD2-478C-9EB8-8C9A824ED6D1}" type="slidenum">
              <a:rPr lang="en-US" smtClean="0"/>
              <a:pPr/>
              <a:t>3</a:t>
            </a:fld>
            <a:endParaRPr lang="en-US" dirty="0"/>
          </a:p>
        </p:txBody>
      </p:sp>
    </p:spTree>
    <p:extLst>
      <p:ext uri="{BB962C8B-B14F-4D97-AF65-F5344CB8AC3E}">
        <p14:creationId xmlns:p14="http://schemas.microsoft.com/office/powerpoint/2010/main" val="2767132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 for integrating RTRI PT into the existing national PT program (reference section 8.5, specifically 8.5.10 Panel Composition) of SOP. The current ILB recommendation is to prepare 1 panel that will be distributed to all HIV testing sites participating in the program. Sites will test the samples using the national HIV Rapid Test algorithm according to the country PT program procedures. Those sites with the capacity for recency testing will additionally characterize those specimens (that are HIV-positive) for recency, and can record Asante results either on a separate form or a combined HIV RT/Asante PT form. </a:t>
            </a:r>
          </a:p>
          <a:p>
            <a:endParaRPr lang="en-US" dirty="0"/>
          </a:p>
        </p:txBody>
      </p:sp>
      <p:sp>
        <p:nvSpPr>
          <p:cNvPr id="4" name="Slide Number Placeholder 3"/>
          <p:cNvSpPr>
            <a:spLocks noGrp="1"/>
          </p:cNvSpPr>
          <p:nvPr>
            <p:ph type="sldNum" sz="quarter" idx="10"/>
          </p:nvPr>
        </p:nvSpPr>
        <p:spPr/>
        <p:txBody>
          <a:bodyPr/>
          <a:lstStyle/>
          <a:p>
            <a:fld id="{0B7C2092-782F-4732-A9AB-9FDC46B00D60}" type="slidenum">
              <a:rPr lang="en-US" smtClean="0"/>
              <a:t>49</a:t>
            </a:fld>
            <a:endParaRPr lang="en-US" dirty="0"/>
          </a:p>
        </p:txBody>
      </p:sp>
    </p:spTree>
    <p:extLst>
      <p:ext uri="{BB962C8B-B14F-4D97-AF65-F5344CB8AC3E}">
        <p14:creationId xmlns:p14="http://schemas.microsoft.com/office/powerpoint/2010/main" val="963628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a:t>
            </a:r>
            <a:r>
              <a:rPr lang="en-US" baseline="0" dirty="0"/>
              <a:t> DISCUSS the components of the PT pack.</a:t>
            </a:r>
          </a:p>
          <a:p>
            <a:r>
              <a:rPr lang="en-US" baseline="0" dirty="0"/>
              <a:t>REMIND participants to process the panel as if it were any other specimen.</a:t>
            </a:r>
          </a:p>
          <a:p>
            <a:r>
              <a:rPr lang="en-US" baseline="0" dirty="0"/>
              <a:t>STRESS the importance of reporting any problems that may prevent timely return of results.</a:t>
            </a:r>
          </a:p>
          <a:p>
            <a:r>
              <a:rPr lang="en-US" baseline="0" dirty="0"/>
              <a:t>EXPLAIN the benefits of reviewing the feedback report and the implementation of corrective actions.</a:t>
            </a:r>
            <a:endParaRPr lang="en-US" dirty="0"/>
          </a:p>
        </p:txBody>
      </p:sp>
      <p:sp>
        <p:nvSpPr>
          <p:cNvPr id="4" name="Slide Number Placeholder 3"/>
          <p:cNvSpPr>
            <a:spLocks noGrp="1"/>
          </p:cNvSpPr>
          <p:nvPr>
            <p:ph type="sldNum" sz="quarter" idx="10"/>
          </p:nvPr>
        </p:nvSpPr>
        <p:spPr/>
        <p:txBody>
          <a:bodyPr/>
          <a:lstStyle/>
          <a:p>
            <a:fld id="{2DCAB681-EBD2-478C-9EB8-8C9A824ED6D1}" type="slidenum">
              <a:rPr lang="en-US" smtClean="0"/>
              <a:t>50</a:t>
            </a:fld>
            <a:endParaRPr lang="en-US" dirty="0"/>
          </a:p>
        </p:txBody>
      </p:sp>
      <p:sp>
        <p:nvSpPr>
          <p:cNvPr id="5" name="Footer Placeholder 4"/>
          <p:cNvSpPr>
            <a:spLocks noGrp="1"/>
          </p:cNvSpPr>
          <p:nvPr>
            <p:ph type="ftr" sz="quarter" idx="11"/>
          </p:nvPr>
        </p:nvSpPr>
        <p:spPr/>
        <p:txBody>
          <a:bodyPr/>
          <a:lstStyle/>
          <a:p>
            <a:r>
              <a:rPr lang="en-US"/>
              <a:t>Proficiency Testing Programs</a:t>
            </a:r>
            <a:endParaRPr lang="en-US" dirty="0"/>
          </a:p>
        </p:txBody>
      </p:sp>
    </p:spTree>
    <p:extLst>
      <p:ext uri="{BB962C8B-B14F-4D97-AF65-F5344CB8AC3E}">
        <p14:creationId xmlns:p14="http://schemas.microsoft.com/office/powerpoint/2010/main" val="3322247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C2092-782F-4732-A9AB-9FDC46B00D60}" type="slidenum">
              <a:rPr lang="en-US" smtClean="0"/>
              <a:t>53</a:t>
            </a:fld>
            <a:endParaRPr lang="en-US" dirty="0"/>
          </a:p>
        </p:txBody>
      </p:sp>
    </p:spTree>
    <p:extLst>
      <p:ext uri="{BB962C8B-B14F-4D97-AF65-F5344CB8AC3E}">
        <p14:creationId xmlns:p14="http://schemas.microsoft.com/office/powerpoint/2010/main" val="2032885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C2092-782F-4732-A9AB-9FDC46B00D60}" type="slidenum">
              <a:rPr lang="en-US" smtClean="0"/>
              <a:t>54</a:t>
            </a:fld>
            <a:endParaRPr lang="en-US" dirty="0"/>
          </a:p>
        </p:txBody>
      </p:sp>
    </p:spTree>
    <p:extLst>
      <p:ext uri="{BB962C8B-B14F-4D97-AF65-F5344CB8AC3E}">
        <p14:creationId xmlns:p14="http://schemas.microsoft.com/office/powerpoint/2010/main" val="2178813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1"/>
                </a:solidFill>
                <a:latin typeface="Arial Narrow" pitchFamily="34" charset="0"/>
              </a:defRPr>
            </a:lvl1pPr>
            <a:lvl2pPr marL="769743" indent="-296056" eaLnBrk="0" hangingPunct="0">
              <a:defRPr b="1">
                <a:solidFill>
                  <a:schemeClr val="bg1"/>
                </a:solidFill>
                <a:latin typeface="Arial Narrow" pitchFamily="34" charset="0"/>
              </a:defRPr>
            </a:lvl2pPr>
            <a:lvl3pPr marL="1184221" indent="-236844" eaLnBrk="0" hangingPunct="0">
              <a:defRPr b="1">
                <a:solidFill>
                  <a:schemeClr val="bg1"/>
                </a:solidFill>
                <a:latin typeface="Arial Narrow" pitchFamily="34" charset="0"/>
              </a:defRPr>
            </a:lvl3pPr>
            <a:lvl4pPr marL="1657909" indent="-236844" eaLnBrk="0" hangingPunct="0">
              <a:defRPr b="1">
                <a:solidFill>
                  <a:schemeClr val="bg1"/>
                </a:solidFill>
                <a:latin typeface="Arial Narrow" pitchFamily="34" charset="0"/>
              </a:defRPr>
            </a:lvl4pPr>
            <a:lvl5pPr marL="2131598" indent="-236844" eaLnBrk="0" hangingPunct="0">
              <a:defRPr b="1">
                <a:solidFill>
                  <a:schemeClr val="bg1"/>
                </a:solidFill>
                <a:latin typeface="Arial Narrow" pitchFamily="34" charset="0"/>
              </a:defRPr>
            </a:lvl5pPr>
            <a:lvl6pPr marL="2605285" indent="-236844" algn="ctr" eaLnBrk="0" fontAlgn="base" hangingPunct="0">
              <a:spcBef>
                <a:spcPct val="0"/>
              </a:spcBef>
              <a:spcAft>
                <a:spcPct val="0"/>
              </a:spcAft>
              <a:defRPr b="1">
                <a:solidFill>
                  <a:schemeClr val="bg1"/>
                </a:solidFill>
                <a:latin typeface="Arial Narrow" pitchFamily="34" charset="0"/>
              </a:defRPr>
            </a:lvl6pPr>
            <a:lvl7pPr marL="3078974" indent="-236844" algn="ctr" eaLnBrk="0" fontAlgn="base" hangingPunct="0">
              <a:spcBef>
                <a:spcPct val="0"/>
              </a:spcBef>
              <a:spcAft>
                <a:spcPct val="0"/>
              </a:spcAft>
              <a:defRPr b="1">
                <a:solidFill>
                  <a:schemeClr val="bg1"/>
                </a:solidFill>
                <a:latin typeface="Arial Narrow" pitchFamily="34" charset="0"/>
              </a:defRPr>
            </a:lvl7pPr>
            <a:lvl8pPr marL="3552663" indent="-236844" algn="ctr" eaLnBrk="0" fontAlgn="base" hangingPunct="0">
              <a:spcBef>
                <a:spcPct val="0"/>
              </a:spcBef>
              <a:spcAft>
                <a:spcPct val="0"/>
              </a:spcAft>
              <a:defRPr b="1">
                <a:solidFill>
                  <a:schemeClr val="bg1"/>
                </a:solidFill>
                <a:latin typeface="Arial Narrow" pitchFamily="34" charset="0"/>
              </a:defRPr>
            </a:lvl8pPr>
            <a:lvl9pPr marL="4026351" indent="-236844" algn="ctr" eaLnBrk="0" fontAlgn="base" hangingPunct="0">
              <a:spcBef>
                <a:spcPct val="0"/>
              </a:spcBef>
              <a:spcAft>
                <a:spcPct val="0"/>
              </a:spcAft>
              <a:defRPr b="1">
                <a:solidFill>
                  <a:schemeClr val="bg1"/>
                </a:solidFill>
                <a:latin typeface="Arial Narrow" pitchFamily="34" charset="0"/>
              </a:defRPr>
            </a:lvl9pPr>
          </a:lstStyle>
          <a:p>
            <a:pPr eaLnBrk="1" hangingPunct="1"/>
            <a:fld id="{368A134D-B929-4AF7-BE82-BB6A60C0E997}" type="datetime1">
              <a:rPr lang="en-US" b="0" smtClean="0">
                <a:solidFill>
                  <a:schemeClr val="tx1"/>
                </a:solidFill>
                <a:latin typeface="Arial" charset="0"/>
              </a:rPr>
              <a:pPr eaLnBrk="1" hangingPunct="1"/>
              <a:t>12/30/2022</a:t>
            </a:fld>
            <a:endParaRPr lang="en-US" b="0" dirty="0">
              <a:solidFill>
                <a:schemeClr val="tx1"/>
              </a:solidFill>
              <a:latin typeface="Arial" charset="0"/>
            </a:endParaRPr>
          </a:p>
        </p:txBody>
      </p:sp>
      <p:sp>
        <p:nvSpPr>
          <p:cNvPr id="5427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1"/>
                </a:solidFill>
                <a:latin typeface="Arial Narrow" pitchFamily="34" charset="0"/>
              </a:defRPr>
            </a:lvl1pPr>
            <a:lvl2pPr marL="769743" indent="-296056" eaLnBrk="0" hangingPunct="0">
              <a:defRPr b="1">
                <a:solidFill>
                  <a:schemeClr val="bg1"/>
                </a:solidFill>
                <a:latin typeface="Arial Narrow" pitchFamily="34" charset="0"/>
              </a:defRPr>
            </a:lvl2pPr>
            <a:lvl3pPr marL="1184221" indent="-236844" eaLnBrk="0" hangingPunct="0">
              <a:defRPr b="1">
                <a:solidFill>
                  <a:schemeClr val="bg1"/>
                </a:solidFill>
                <a:latin typeface="Arial Narrow" pitchFamily="34" charset="0"/>
              </a:defRPr>
            </a:lvl3pPr>
            <a:lvl4pPr marL="1657909" indent="-236844" eaLnBrk="0" hangingPunct="0">
              <a:defRPr b="1">
                <a:solidFill>
                  <a:schemeClr val="bg1"/>
                </a:solidFill>
                <a:latin typeface="Arial Narrow" pitchFamily="34" charset="0"/>
              </a:defRPr>
            </a:lvl4pPr>
            <a:lvl5pPr marL="2131598" indent="-236844" eaLnBrk="0" hangingPunct="0">
              <a:defRPr b="1">
                <a:solidFill>
                  <a:schemeClr val="bg1"/>
                </a:solidFill>
                <a:latin typeface="Arial Narrow" pitchFamily="34" charset="0"/>
              </a:defRPr>
            </a:lvl5pPr>
            <a:lvl6pPr marL="2605285" indent="-236844" algn="ctr" eaLnBrk="0" fontAlgn="base" hangingPunct="0">
              <a:spcBef>
                <a:spcPct val="0"/>
              </a:spcBef>
              <a:spcAft>
                <a:spcPct val="0"/>
              </a:spcAft>
              <a:defRPr b="1">
                <a:solidFill>
                  <a:schemeClr val="bg1"/>
                </a:solidFill>
                <a:latin typeface="Arial Narrow" pitchFamily="34" charset="0"/>
              </a:defRPr>
            </a:lvl6pPr>
            <a:lvl7pPr marL="3078974" indent="-236844" algn="ctr" eaLnBrk="0" fontAlgn="base" hangingPunct="0">
              <a:spcBef>
                <a:spcPct val="0"/>
              </a:spcBef>
              <a:spcAft>
                <a:spcPct val="0"/>
              </a:spcAft>
              <a:defRPr b="1">
                <a:solidFill>
                  <a:schemeClr val="bg1"/>
                </a:solidFill>
                <a:latin typeface="Arial Narrow" pitchFamily="34" charset="0"/>
              </a:defRPr>
            </a:lvl7pPr>
            <a:lvl8pPr marL="3552663" indent="-236844" algn="ctr" eaLnBrk="0" fontAlgn="base" hangingPunct="0">
              <a:spcBef>
                <a:spcPct val="0"/>
              </a:spcBef>
              <a:spcAft>
                <a:spcPct val="0"/>
              </a:spcAft>
              <a:defRPr b="1">
                <a:solidFill>
                  <a:schemeClr val="bg1"/>
                </a:solidFill>
                <a:latin typeface="Arial Narrow" pitchFamily="34" charset="0"/>
              </a:defRPr>
            </a:lvl8pPr>
            <a:lvl9pPr marL="4026351" indent="-236844" algn="ctr" eaLnBrk="0" fontAlgn="base" hangingPunct="0">
              <a:spcBef>
                <a:spcPct val="0"/>
              </a:spcBef>
              <a:spcAft>
                <a:spcPct val="0"/>
              </a:spcAft>
              <a:defRPr b="1">
                <a:solidFill>
                  <a:schemeClr val="bg1"/>
                </a:solidFill>
                <a:latin typeface="Arial Narrow" pitchFamily="34" charset="0"/>
              </a:defRPr>
            </a:lvl9pPr>
          </a:lstStyle>
          <a:p>
            <a:pPr eaLnBrk="1" hangingPunct="1"/>
            <a:r>
              <a:rPr lang="en-US" b="0" dirty="0">
                <a:solidFill>
                  <a:schemeClr val="tx1"/>
                </a:solidFill>
                <a:latin typeface="Arial" charset="0"/>
              </a:rPr>
              <a:t>Assuring the Quality of HIV Rapid Testing</a:t>
            </a:r>
          </a:p>
        </p:txBody>
      </p:sp>
      <p:sp>
        <p:nvSpPr>
          <p:cNvPr id="5427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1"/>
                </a:solidFill>
                <a:latin typeface="Arial Narrow" pitchFamily="34" charset="0"/>
              </a:defRPr>
            </a:lvl1pPr>
            <a:lvl2pPr marL="769743" indent="-296056" eaLnBrk="0" hangingPunct="0">
              <a:defRPr b="1">
                <a:solidFill>
                  <a:schemeClr val="bg1"/>
                </a:solidFill>
                <a:latin typeface="Arial Narrow" pitchFamily="34" charset="0"/>
              </a:defRPr>
            </a:lvl2pPr>
            <a:lvl3pPr marL="1184221" indent="-236844" eaLnBrk="0" hangingPunct="0">
              <a:defRPr b="1">
                <a:solidFill>
                  <a:schemeClr val="bg1"/>
                </a:solidFill>
                <a:latin typeface="Arial Narrow" pitchFamily="34" charset="0"/>
              </a:defRPr>
            </a:lvl3pPr>
            <a:lvl4pPr marL="1657909" indent="-236844" eaLnBrk="0" hangingPunct="0">
              <a:defRPr b="1">
                <a:solidFill>
                  <a:schemeClr val="bg1"/>
                </a:solidFill>
                <a:latin typeface="Arial Narrow" pitchFamily="34" charset="0"/>
              </a:defRPr>
            </a:lvl4pPr>
            <a:lvl5pPr marL="2131598" indent="-236844" eaLnBrk="0" hangingPunct="0">
              <a:defRPr b="1">
                <a:solidFill>
                  <a:schemeClr val="bg1"/>
                </a:solidFill>
                <a:latin typeface="Arial Narrow" pitchFamily="34" charset="0"/>
              </a:defRPr>
            </a:lvl5pPr>
            <a:lvl6pPr marL="2605285" indent="-236844" algn="ctr" eaLnBrk="0" fontAlgn="base" hangingPunct="0">
              <a:spcBef>
                <a:spcPct val="0"/>
              </a:spcBef>
              <a:spcAft>
                <a:spcPct val="0"/>
              </a:spcAft>
              <a:defRPr b="1">
                <a:solidFill>
                  <a:schemeClr val="bg1"/>
                </a:solidFill>
                <a:latin typeface="Arial Narrow" pitchFamily="34" charset="0"/>
              </a:defRPr>
            </a:lvl6pPr>
            <a:lvl7pPr marL="3078974" indent="-236844" algn="ctr" eaLnBrk="0" fontAlgn="base" hangingPunct="0">
              <a:spcBef>
                <a:spcPct val="0"/>
              </a:spcBef>
              <a:spcAft>
                <a:spcPct val="0"/>
              </a:spcAft>
              <a:defRPr b="1">
                <a:solidFill>
                  <a:schemeClr val="bg1"/>
                </a:solidFill>
                <a:latin typeface="Arial Narrow" pitchFamily="34" charset="0"/>
              </a:defRPr>
            </a:lvl7pPr>
            <a:lvl8pPr marL="3552663" indent="-236844" algn="ctr" eaLnBrk="0" fontAlgn="base" hangingPunct="0">
              <a:spcBef>
                <a:spcPct val="0"/>
              </a:spcBef>
              <a:spcAft>
                <a:spcPct val="0"/>
              </a:spcAft>
              <a:defRPr b="1">
                <a:solidFill>
                  <a:schemeClr val="bg1"/>
                </a:solidFill>
                <a:latin typeface="Arial Narrow" pitchFamily="34" charset="0"/>
              </a:defRPr>
            </a:lvl8pPr>
            <a:lvl9pPr marL="4026351" indent="-236844" algn="ctr" eaLnBrk="0" fontAlgn="base" hangingPunct="0">
              <a:spcBef>
                <a:spcPct val="0"/>
              </a:spcBef>
              <a:spcAft>
                <a:spcPct val="0"/>
              </a:spcAft>
              <a:defRPr b="1">
                <a:solidFill>
                  <a:schemeClr val="bg1"/>
                </a:solidFill>
                <a:latin typeface="Arial Narrow" pitchFamily="34" charset="0"/>
              </a:defRPr>
            </a:lvl9pPr>
          </a:lstStyle>
          <a:p>
            <a:pPr eaLnBrk="1" hangingPunct="1"/>
            <a:fld id="{0D87A63A-8EF6-4A9A-82CE-34262C134265}" type="slidenum">
              <a:rPr lang="en-US" b="0" smtClean="0">
                <a:solidFill>
                  <a:schemeClr val="tx1"/>
                </a:solidFill>
                <a:latin typeface="Arial" charset="0"/>
              </a:rPr>
              <a:pPr eaLnBrk="1" hangingPunct="1"/>
              <a:t>55</a:t>
            </a:fld>
            <a:endParaRPr lang="en-US" b="0" dirty="0">
              <a:solidFill>
                <a:schemeClr val="tx1"/>
              </a:solidFill>
              <a:latin typeface="Arial" charset="0"/>
            </a:endParaRPr>
          </a:p>
        </p:txBody>
      </p:sp>
      <p:sp>
        <p:nvSpPr>
          <p:cNvPr id="54277" name="Rectangle 2"/>
          <p:cNvSpPr>
            <a:spLocks noGrp="1" noRot="1" noChangeAspect="1" noChangeArrowheads="1" noTextEdit="1"/>
          </p:cNvSpPr>
          <p:nvPr>
            <p:ph type="sldImg"/>
          </p:nvPr>
        </p:nvSpPr>
        <p:spPr>
          <a:ln/>
        </p:spPr>
      </p:sp>
      <p:sp>
        <p:nvSpPr>
          <p:cNvPr id="542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98212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0070E-B7E4-469E-AAEA-3384289F6EEA}" type="slidenum">
              <a:rPr lang="en-US" smtClean="0"/>
              <a:t>56</a:t>
            </a:fld>
            <a:endParaRPr lang="en-US"/>
          </a:p>
        </p:txBody>
      </p:sp>
    </p:spTree>
    <p:extLst>
      <p:ext uri="{BB962C8B-B14F-4D97-AF65-F5344CB8AC3E}">
        <p14:creationId xmlns:p14="http://schemas.microsoft.com/office/powerpoint/2010/main" val="1939575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1"/>
                </a:solidFill>
                <a:latin typeface="Arial Narrow" pitchFamily="34" charset="0"/>
              </a:defRPr>
            </a:lvl1pPr>
            <a:lvl2pPr marL="769743" indent="-296056" eaLnBrk="0" hangingPunct="0">
              <a:defRPr b="1">
                <a:solidFill>
                  <a:schemeClr val="bg1"/>
                </a:solidFill>
                <a:latin typeface="Arial Narrow" pitchFamily="34" charset="0"/>
              </a:defRPr>
            </a:lvl2pPr>
            <a:lvl3pPr marL="1184221" indent="-236844" eaLnBrk="0" hangingPunct="0">
              <a:defRPr b="1">
                <a:solidFill>
                  <a:schemeClr val="bg1"/>
                </a:solidFill>
                <a:latin typeface="Arial Narrow" pitchFamily="34" charset="0"/>
              </a:defRPr>
            </a:lvl3pPr>
            <a:lvl4pPr marL="1657909" indent="-236844" eaLnBrk="0" hangingPunct="0">
              <a:defRPr b="1">
                <a:solidFill>
                  <a:schemeClr val="bg1"/>
                </a:solidFill>
                <a:latin typeface="Arial Narrow" pitchFamily="34" charset="0"/>
              </a:defRPr>
            </a:lvl4pPr>
            <a:lvl5pPr marL="2131598" indent="-236844" eaLnBrk="0" hangingPunct="0">
              <a:defRPr b="1">
                <a:solidFill>
                  <a:schemeClr val="bg1"/>
                </a:solidFill>
                <a:latin typeface="Arial Narrow" pitchFamily="34" charset="0"/>
              </a:defRPr>
            </a:lvl5pPr>
            <a:lvl6pPr marL="2605285" indent="-236844" algn="ctr" eaLnBrk="0" fontAlgn="base" hangingPunct="0">
              <a:spcBef>
                <a:spcPct val="0"/>
              </a:spcBef>
              <a:spcAft>
                <a:spcPct val="0"/>
              </a:spcAft>
              <a:defRPr b="1">
                <a:solidFill>
                  <a:schemeClr val="bg1"/>
                </a:solidFill>
                <a:latin typeface="Arial Narrow" pitchFamily="34" charset="0"/>
              </a:defRPr>
            </a:lvl6pPr>
            <a:lvl7pPr marL="3078974" indent="-236844" algn="ctr" eaLnBrk="0" fontAlgn="base" hangingPunct="0">
              <a:spcBef>
                <a:spcPct val="0"/>
              </a:spcBef>
              <a:spcAft>
                <a:spcPct val="0"/>
              </a:spcAft>
              <a:defRPr b="1">
                <a:solidFill>
                  <a:schemeClr val="bg1"/>
                </a:solidFill>
                <a:latin typeface="Arial Narrow" pitchFamily="34" charset="0"/>
              </a:defRPr>
            </a:lvl7pPr>
            <a:lvl8pPr marL="3552663" indent="-236844" algn="ctr" eaLnBrk="0" fontAlgn="base" hangingPunct="0">
              <a:spcBef>
                <a:spcPct val="0"/>
              </a:spcBef>
              <a:spcAft>
                <a:spcPct val="0"/>
              </a:spcAft>
              <a:defRPr b="1">
                <a:solidFill>
                  <a:schemeClr val="bg1"/>
                </a:solidFill>
                <a:latin typeface="Arial Narrow" pitchFamily="34" charset="0"/>
              </a:defRPr>
            </a:lvl8pPr>
            <a:lvl9pPr marL="4026351" indent="-236844" algn="ctr" eaLnBrk="0" fontAlgn="base" hangingPunct="0">
              <a:spcBef>
                <a:spcPct val="0"/>
              </a:spcBef>
              <a:spcAft>
                <a:spcPct val="0"/>
              </a:spcAft>
              <a:defRPr b="1">
                <a:solidFill>
                  <a:schemeClr val="bg1"/>
                </a:solidFill>
                <a:latin typeface="Arial Narrow" pitchFamily="34" charset="0"/>
              </a:defRPr>
            </a:lvl9pPr>
          </a:lstStyle>
          <a:p>
            <a:pPr eaLnBrk="1" hangingPunct="1"/>
            <a:fld id="{072DC7D7-EED9-436A-8A1B-8900A3C5BF59}" type="datetime1">
              <a:rPr lang="en-US" b="0" smtClean="0">
                <a:solidFill>
                  <a:schemeClr val="tx1"/>
                </a:solidFill>
                <a:latin typeface="Arial" charset="0"/>
              </a:rPr>
              <a:pPr eaLnBrk="1" hangingPunct="1"/>
              <a:t>12/30/2022</a:t>
            </a:fld>
            <a:endParaRPr lang="en-US" b="0" dirty="0">
              <a:solidFill>
                <a:schemeClr val="tx1"/>
              </a:solidFill>
              <a:latin typeface="Arial" charset="0"/>
            </a:endParaRPr>
          </a:p>
        </p:txBody>
      </p:sp>
      <p:sp>
        <p:nvSpPr>
          <p:cNvPr id="3584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1"/>
                </a:solidFill>
                <a:latin typeface="Arial Narrow" pitchFamily="34" charset="0"/>
              </a:defRPr>
            </a:lvl1pPr>
            <a:lvl2pPr marL="769743" indent="-296056" eaLnBrk="0" hangingPunct="0">
              <a:defRPr b="1">
                <a:solidFill>
                  <a:schemeClr val="bg1"/>
                </a:solidFill>
                <a:latin typeface="Arial Narrow" pitchFamily="34" charset="0"/>
              </a:defRPr>
            </a:lvl2pPr>
            <a:lvl3pPr marL="1184221" indent="-236844" eaLnBrk="0" hangingPunct="0">
              <a:defRPr b="1">
                <a:solidFill>
                  <a:schemeClr val="bg1"/>
                </a:solidFill>
                <a:latin typeface="Arial Narrow" pitchFamily="34" charset="0"/>
              </a:defRPr>
            </a:lvl3pPr>
            <a:lvl4pPr marL="1657909" indent="-236844" eaLnBrk="0" hangingPunct="0">
              <a:defRPr b="1">
                <a:solidFill>
                  <a:schemeClr val="bg1"/>
                </a:solidFill>
                <a:latin typeface="Arial Narrow" pitchFamily="34" charset="0"/>
              </a:defRPr>
            </a:lvl4pPr>
            <a:lvl5pPr marL="2131598" indent="-236844" eaLnBrk="0" hangingPunct="0">
              <a:defRPr b="1">
                <a:solidFill>
                  <a:schemeClr val="bg1"/>
                </a:solidFill>
                <a:latin typeface="Arial Narrow" pitchFamily="34" charset="0"/>
              </a:defRPr>
            </a:lvl5pPr>
            <a:lvl6pPr marL="2605285" indent="-236844" algn="ctr" eaLnBrk="0" fontAlgn="base" hangingPunct="0">
              <a:spcBef>
                <a:spcPct val="0"/>
              </a:spcBef>
              <a:spcAft>
                <a:spcPct val="0"/>
              </a:spcAft>
              <a:defRPr b="1">
                <a:solidFill>
                  <a:schemeClr val="bg1"/>
                </a:solidFill>
                <a:latin typeface="Arial Narrow" pitchFamily="34" charset="0"/>
              </a:defRPr>
            </a:lvl6pPr>
            <a:lvl7pPr marL="3078974" indent="-236844" algn="ctr" eaLnBrk="0" fontAlgn="base" hangingPunct="0">
              <a:spcBef>
                <a:spcPct val="0"/>
              </a:spcBef>
              <a:spcAft>
                <a:spcPct val="0"/>
              </a:spcAft>
              <a:defRPr b="1">
                <a:solidFill>
                  <a:schemeClr val="bg1"/>
                </a:solidFill>
                <a:latin typeface="Arial Narrow" pitchFamily="34" charset="0"/>
              </a:defRPr>
            </a:lvl7pPr>
            <a:lvl8pPr marL="3552663" indent="-236844" algn="ctr" eaLnBrk="0" fontAlgn="base" hangingPunct="0">
              <a:spcBef>
                <a:spcPct val="0"/>
              </a:spcBef>
              <a:spcAft>
                <a:spcPct val="0"/>
              </a:spcAft>
              <a:defRPr b="1">
                <a:solidFill>
                  <a:schemeClr val="bg1"/>
                </a:solidFill>
                <a:latin typeface="Arial Narrow" pitchFamily="34" charset="0"/>
              </a:defRPr>
            </a:lvl8pPr>
            <a:lvl9pPr marL="4026351" indent="-236844" algn="ctr" eaLnBrk="0" fontAlgn="base" hangingPunct="0">
              <a:spcBef>
                <a:spcPct val="0"/>
              </a:spcBef>
              <a:spcAft>
                <a:spcPct val="0"/>
              </a:spcAft>
              <a:defRPr b="1">
                <a:solidFill>
                  <a:schemeClr val="bg1"/>
                </a:solidFill>
                <a:latin typeface="Arial Narrow" pitchFamily="34" charset="0"/>
              </a:defRPr>
            </a:lvl9pPr>
          </a:lstStyle>
          <a:p>
            <a:pPr eaLnBrk="1" hangingPunct="1"/>
            <a:r>
              <a:rPr lang="en-US" b="0" dirty="0">
                <a:solidFill>
                  <a:schemeClr val="tx1"/>
                </a:solidFill>
                <a:latin typeface="Arial" charset="0"/>
              </a:rPr>
              <a:t>Assuring the Quality of HIV Rapid Testing</a:t>
            </a:r>
          </a:p>
        </p:txBody>
      </p:sp>
      <p:sp>
        <p:nvSpPr>
          <p:cNvPr id="3584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1"/>
                </a:solidFill>
                <a:latin typeface="Arial Narrow" pitchFamily="34" charset="0"/>
              </a:defRPr>
            </a:lvl1pPr>
            <a:lvl2pPr marL="769743" indent="-296056" eaLnBrk="0" hangingPunct="0">
              <a:defRPr b="1">
                <a:solidFill>
                  <a:schemeClr val="bg1"/>
                </a:solidFill>
                <a:latin typeface="Arial Narrow" pitchFamily="34" charset="0"/>
              </a:defRPr>
            </a:lvl2pPr>
            <a:lvl3pPr marL="1184221" indent="-236844" eaLnBrk="0" hangingPunct="0">
              <a:defRPr b="1">
                <a:solidFill>
                  <a:schemeClr val="bg1"/>
                </a:solidFill>
                <a:latin typeface="Arial Narrow" pitchFamily="34" charset="0"/>
              </a:defRPr>
            </a:lvl3pPr>
            <a:lvl4pPr marL="1657909" indent="-236844" eaLnBrk="0" hangingPunct="0">
              <a:defRPr b="1">
                <a:solidFill>
                  <a:schemeClr val="bg1"/>
                </a:solidFill>
                <a:latin typeface="Arial Narrow" pitchFamily="34" charset="0"/>
              </a:defRPr>
            </a:lvl4pPr>
            <a:lvl5pPr marL="2131598" indent="-236844" eaLnBrk="0" hangingPunct="0">
              <a:defRPr b="1">
                <a:solidFill>
                  <a:schemeClr val="bg1"/>
                </a:solidFill>
                <a:latin typeface="Arial Narrow" pitchFamily="34" charset="0"/>
              </a:defRPr>
            </a:lvl5pPr>
            <a:lvl6pPr marL="2605285" indent="-236844" algn="ctr" eaLnBrk="0" fontAlgn="base" hangingPunct="0">
              <a:spcBef>
                <a:spcPct val="0"/>
              </a:spcBef>
              <a:spcAft>
                <a:spcPct val="0"/>
              </a:spcAft>
              <a:defRPr b="1">
                <a:solidFill>
                  <a:schemeClr val="bg1"/>
                </a:solidFill>
                <a:latin typeface="Arial Narrow" pitchFamily="34" charset="0"/>
              </a:defRPr>
            </a:lvl6pPr>
            <a:lvl7pPr marL="3078974" indent="-236844" algn="ctr" eaLnBrk="0" fontAlgn="base" hangingPunct="0">
              <a:spcBef>
                <a:spcPct val="0"/>
              </a:spcBef>
              <a:spcAft>
                <a:spcPct val="0"/>
              </a:spcAft>
              <a:defRPr b="1">
                <a:solidFill>
                  <a:schemeClr val="bg1"/>
                </a:solidFill>
                <a:latin typeface="Arial Narrow" pitchFamily="34" charset="0"/>
              </a:defRPr>
            </a:lvl7pPr>
            <a:lvl8pPr marL="3552663" indent="-236844" algn="ctr" eaLnBrk="0" fontAlgn="base" hangingPunct="0">
              <a:spcBef>
                <a:spcPct val="0"/>
              </a:spcBef>
              <a:spcAft>
                <a:spcPct val="0"/>
              </a:spcAft>
              <a:defRPr b="1">
                <a:solidFill>
                  <a:schemeClr val="bg1"/>
                </a:solidFill>
                <a:latin typeface="Arial Narrow" pitchFamily="34" charset="0"/>
              </a:defRPr>
            </a:lvl8pPr>
            <a:lvl9pPr marL="4026351" indent="-236844" algn="ctr" eaLnBrk="0" fontAlgn="base" hangingPunct="0">
              <a:spcBef>
                <a:spcPct val="0"/>
              </a:spcBef>
              <a:spcAft>
                <a:spcPct val="0"/>
              </a:spcAft>
              <a:defRPr b="1">
                <a:solidFill>
                  <a:schemeClr val="bg1"/>
                </a:solidFill>
                <a:latin typeface="Arial Narrow" pitchFamily="34" charset="0"/>
              </a:defRPr>
            </a:lvl9pPr>
          </a:lstStyle>
          <a:p>
            <a:pPr eaLnBrk="1" hangingPunct="1"/>
            <a:fld id="{C8F84BE4-615D-41A6-89D2-26DAD03B393E}" type="slidenum">
              <a:rPr lang="en-US" b="0" smtClean="0">
                <a:solidFill>
                  <a:schemeClr val="tx1"/>
                </a:solidFill>
                <a:latin typeface="Arial" charset="0"/>
              </a:rPr>
              <a:pPr eaLnBrk="1" hangingPunct="1"/>
              <a:t>4</a:t>
            </a:fld>
            <a:endParaRPr lang="en-US" b="0" dirty="0">
              <a:solidFill>
                <a:schemeClr val="tx1"/>
              </a:solidFill>
              <a:latin typeface="Arial" charset="0"/>
            </a:endParaRPr>
          </a:p>
        </p:txBody>
      </p:sp>
      <p:sp>
        <p:nvSpPr>
          <p:cNvPr id="35845" name="Rectangle 2"/>
          <p:cNvSpPr>
            <a:spLocks noGrp="1" noRot="1" noChangeAspect="1" noChangeArrowheads="1" noTextEdit="1"/>
          </p:cNvSpPr>
          <p:nvPr>
            <p:ph type="sldImg"/>
          </p:nvPr>
        </p:nvSpPr>
        <p:spPr>
          <a:ln/>
        </p:spPr>
      </p:sp>
      <p:sp>
        <p:nvSpPr>
          <p:cNvPr id="358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7695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CAB681-EBD2-478C-9EB8-8C9A824ED6D1}" type="slidenum">
              <a:rPr lang="en-US" smtClean="0"/>
              <a:pPr/>
              <a:t>5</a:t>
            </a:fld>
            <a:endParaRPr lang="en-US" dirty="0"/>
          </a:p>
        </p:txBody>
      </p:sp>
      <p:sp>
        <p:nvSpPr>
          <p:cNvPr id="5" name="Footer Placeholder 4"/>
          <p:cNvSpPr>
            <a:spLocks noGrp="1"/>
          </p:cNvSpPr>
          <p:nvPr>
            <p:ph type="ftr" sz="quarter" idx="11"/>
          </p:nvPr>
        </p:nvSpPr>
        <p:spPr/>
        <p:txBody>
          <a:bodyPr/>
          <a:lstStyle/>
          <a:p>
            <a:r>
              <a:rPr lang="en-US" dirty="0"/>
              <a:t>Assuring the Quality of HIV Rapid Testing</a:t>
            </a:r>
          </a:p>
        </p:txBody>
      </p:sp>
    </p:spTree>
    <p:extLst>
      <p:ext uri="{BB962C8B-B14F-4D97-AF65-F5344CB8AC3E}">
        <p14:creationId xmlns:p14="http://schemas.microsoft.com/office/powerpoint/2010/main" val="255898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1"/>
                </a:solidFill>
                <a:latin typeface="Arial Narrow" pitchFamily="34" charset="0"/>
              </a:defRPr>
            </a:lvl1pPr>
            <a:lvl2pPr marL="769673" indent="-296028" eaLnBrk="0" hangingPunct="0">
              <a:defRPr b="1">
                <a:solidFill>
                  <a:schemeClr val="bg1"/>
                </a:solidFill>
                <a:latin typeface="Arial Narrow" pitchFamily="34" charset="0"/>
              </a:defRPr>
            </a:lvl2pPr>
            <a:lvl3pPr marL="1184112" indent="-236822" eaLnBrk="0" hangingPunct="0">
              <a:defRPr b="1">
                <a:solidFill>
                  <a:schemeClr val="bg1"/>
                </a:solidFill>
                <a:latin typeface="Arial Narrow" pitchFamily="34" charset="0"/>
              </a:defRPr>
            </a:lvl3pPr>
            <a:lvl4pPr marL="1657756" indent="-236822" eaLnBrk="0" hangingPunct="0">
              <a:defRPr b="1">
                <a:solidFill>
                  <a:schemeClr val="bg1"/>
                </a:solidFill>
                <a:latin typeface="Arial Narrow" pitchFamily="34" charset="0"/>
              </a:defRPr>
            </a:lvl4pPr>
            <a:lvl5pPr marL="2131402" indent="-236822" eaLnBrk="0" hangingPunct="0">
              <a:defRPr b="1">
                <a:solidFill>
                  <a:schemeClr val="bg1"/>
                </a:solidFill>
                <a:latin typeface="Arial Narrow" pitchFamily="34" charset="0"/>
              </a:defRPr>
            </a:lvl5pPr>
            <a:lvl6pPr marL="2605046" indent="-236822" algn="ctr" eaLnBrk="0" fontAlgn="base" hangingPunct="0">
              <a:spcBef>
                <a:spcPct val="0"/>
              </a:spcBef>
              <a:spcAft>
                <a:spcPct val="0"/>
              </a:spcAft>
              <a:defRPr b="1">
                <a:solidFill>
                  <a:schemeClr val="bg1"/>
                </a:solidFill>
                <a:latin typeface="Arial Narrow" pitchFamily="34" charset="0"/>
              </a:defRPr>
            </a:lvl6pPr>
            <a:lvl7pPr marL="3078690" indent="-236822" algn="ctr" eaLnBrk="0" fontAlgn="base" hangingPunct="0">
              <a:spcBef>
                <a:spcPct val="0"/>
              </a:spcBef>
              <a:spcAft>
                <a:spcPct val="0"/>
              </a:spcAft>
              <a:defRPr b="1">
                <a:solidFill>
                  <a:schemeClr val="bg1"/>
                </a:solidFill>
                <a:latin typeface="Arial Narrow" pitchFamily="34" charset="0"/>
              </a:defRPr>
            </a:lvl7pPr>
            <a:lvl8pPr marL="3552335" indent="-236822" algn="ctr" eaLnBrk="0" fontAlgn="base" hangingPunct="0">
              <a:spcBef>
                <a:spcPct val="0"/>
              </a:spcBef>
              <a:spcAft>
                <a:spcPct val="0"/>
              </a:spcAft>
              <a:defRPr b="1">
                <a:solidFill>
                  <a:schemeClr val="bg1"/>
                </a:solidFill>
                <a:latin typeface="Arial Narrow" pitchFamily="34" charset="0"/>
              </a:defRPr>
            </a:lvl8pPr>
            <a:lvl9pPr marL="4025980" indent="-236822" algn="ctr" eaLnBrk="0" fontAlgn="base" hangingPunct="0">
              <a:spcBef>
                <a:spcPct val="0"/>
              </a:spcBef>
              <a:spcAft>
                <a:spcPct val="0"/>
              </a:spcAft>
              <a:defRPr b="1">
                <a:solidFill>
                  <a:schemeClr val="bg1"/>
                </a:solidFill>
                <a:latin typeface="Arial Narrow" pitchFamily="34" charset="0"/>
              </a:defRPr>
            </a:lvl9pPr>
          </a:lstStyle>
          <a:p>
            <a:pPr eaLnBrk="1" hangingPunct="1"/>
            <a:fld id="{523220E0-003A-4FF1-94F9-3C932966B368}" type="datetime1">
              <a:rPr lang="en-US" b="0" smtClean="0">
                <a:solidFill>
                  <a:schemeClr val="tx1"/>
                </a:solidFill>
                <a:latin typeface="Arial" charset="0"/>
              </a:rPr>
              <a:pPr eaLnBrk="1" hangingPunct="1"/>
              <a:t>12/30/2022</a:t>
            </a:fld>
            <a:endParaRPr lang="en-US" b="0" dirty="0">
              <a:solidFill>
                <a:schemeClr val="tx1"/>
              </a:solidFill>
              <a:latin typeface="Arial" charset="0"/>
            </a:endParaRPr>
          </a:p>
        </p:txBody>
      </p:sp>
      <p:sp>
        <p:nvSpPr>
          <p:cNvPr id="3686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1"/>
                </a:solidFill>
                <a:latin typeface="Arial Narrow" pitchFamily="34" charset="0"/>
              </a:defRPr>
            </a:lvl1pPr>
            <a:lvl2pPr marL="769673" indent="-296028" eaLnBrk="0" hangingPunct="0">
              <a:defRPr b="1">
                <a:solidFill>
                  <a:schemeClr val="bg1"/>
                </a:solidFill>
                <a:latin typeface="Arial Narrow" pitchFamily="34" charset="0"/>
              </a:defRPr>
            </a:lvl2pPr>
            <a:lvl3pPr marL="1184112" indent="-236822" eaLnBrk="0" hangingPunct="0">
              <a:defRPr b="1">
                <a:solidFill>
                  <a:schemeClr val="bg1"/>
                </a:solidFill>
                <a:latin typeface="Arial Narrow" pitchFamily="34" charset="0"/>
              </a:defRPr>
            </a:lvl3pPr>
            <a:lvl4pPr marL="1657756" indent="-236822" eaLnBrk="0" hangingPunct="0">
              <a:defRPr b="1">
                <a:solidFill>
                  <a:schemeClr val="bg1"/>
                </a:solidFill>
                <a:latin typeface="Arial Narrow" pitchFamily="34" charset="0"/>
              </a:defRPr>
            </a:lvl4pPr>
            <a:lvl5pPr marL="2131402" indent="-236822" eaLnBrk="0" hangingPunct="0">
              <a:defRPr b="1">
                <a:solidFill>
                  <a:schemeClr val="bg1"/>
                </a:solidFill>
                <a:latin typeface="Arial Narrow" pitchFamily="34" charset="0"/>
              </a:defRPr>
            </a:lvl5pPr>
            <a:lvl6pPr marL="2605046" indent="-236822" algn="ctr" eaLnBrk="0" fontAlgn="base" hangingPunct="0">
              <a:spcBef>
                <a:spcPct val="0"/>
              </a:spcBef>
              <a:spcAft>
                <a:spcPct val="0"/>
              </a:spcAft>
              <a:defRPr b="1">
                <a:solidFill>
                  <a:schemeClr val="bg1"/>
                </a:solidFill>
                <a:latin typeface="Arial Narrow" pitchFamily="34" charset="0"/>
              </a:defRPr>
            </a:lvl6pPr>
            <a:lvl7pPr marL="3078690" indent="-236822" algn="ctr" eaLnBrk="0" fontAlgn="base" hangingPunct="0">
              <a:spcBef>
                <a:spcPct val="0"/>
              </a:spcBef>
              <a:spcAft>
                <a:spcPct val="0"/>
              </a:spcAft>
              <a:defRPr b="1">
                <a:solidFill>
                  <a:schemeClr val="bg1"/>
                </a:solidFill>
                <a:latin typeface="Arial Narrow" pitchFamily="34" charset="0"/>
              </a:defRPr>
            </a:lvl7pPr>
            <a:lvl8pPr marL="3552335" indent="-236822" algn="ctr" eaLnBrk="0" fontAlgn="base" hangingPunct="0">
              <a:spcBef>
                <a:spcPct val="0"/>
              </a:spcBef>
              <a:spcAft>
                <a:spcPct val="0"/>
              </a:spcAft>
              <a:defRPr b="1">
                <a:solidFill>
                  <a:schemeClr val="bg1"/>
                </a:solidFill>
                <a:latin typeface="Arial Narrow" pitchFamily="34" charset="0"/>
              </a:defRPr>
            </a:lvl8pPr>
            <a:lvl9pPr marL="4025980" indent="-236822" algn="ctr" eaLnBrk="0" fontAlgn="base" hangingPunct="0">
              <a:spcBef>
                <a:spcPct val="0"/>
              </a:spcBef>
              <a:spcAft>
                <a:spcPct val="0"/>
              </a:spcAft>
              <a:defRPr b="1">
                <a:solidFill>
                  <a:schemeClr val="bg1"/>
                </a:solidFill>
                <a:latin typeface="Arial Narrow" pitchFamily="34" charset="0"/>
              </a:defRPr>
            </a:lvl9pPr>
          </a:lstStyle>
          <a:p>
            <a:pPr eaLnBrk="1" hangingPunct="1"/>
            <a:r>
              <a:rPr lang="en-US" b="0">
                <a:solidFill>
                  <a:schemeClr val="tx1"/>
                </a:solidFill>
                <a:latin typeface="Arial" charset="0"/>
              </a:rPr>
              <a:t>Overview of Quality Assurance for HIV Rapid Testing</a:t>
            </a:r>
            <a:endParaRPr lang="en-US" b="0" dirty="0">
              <a:solidFill>
                <a:schemeClr val="tx1"/>
              </a:solidFill>
              <a:latin typeface="Arial" charset="0"/>
            </a:endParaRPr>
          </a:p>
        </p:txBody>
      </p:sp>
      <p:sp>
        <p:nvSpPr>
          <p:cNvPr id="3686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1"/>
                </a:solidFill>
                <a:latin typeface="Arial Narrow" pitchFamily="34" charset="0"/>
              </a:defRPr>
            </a:lvl1pPr>
            <a:lvl2pPr marL="769673" indent="-296028" eaLnBrk="0" hangingPunct="0">
              <a:defRPr b="1">
                <a:solidFill>
                  <a:schemeClr val="bg1"/>
                </a:solidFill>
                <a:latin typeface="Arial Narrow" pitchFamily="34" charset="0"/>
              </a:defRPr>
            </a:lvl2pPr>
            <a:lvl3pPr marL="1184112" indent="-236822" eaLnBrk="0" hangingPunct="0">
              <a:defRPr b="1">
                <a:solidFill>
                  <a:schemeClr val="bg1"/>
                </a:solidFill>
                <a:latin typeface="Arial Narrow" pitchFamily="34" charset="0"/>
              </a:defRPr>
            </a:lvl3pPr>
            <a:lvl4pPr marL="1657756" indent="-236822" eaLnBrk="0" hangingPunct="0">
              <a:defRPr b="1">
                <a:solidFill>
                  <a:schemeClr val="bg1"/>
                </a:solidFill>
                <a:latin typeface="Arial Narrow" pitchFamily="34" charset="0"/>
              </a:defRPr>
            </a:lvl4pPr>
            <a:lvl5pPr marL="2131402" indent="-236822" eaLnBrk="0" hangingPunct="0">
              <a:defRPr b="1">
                <a:solidFill>
                  <a:schemeClr val="bg1"/>
                </a:solidFill>
                <a:latin typeface="Arial Narrow" pitchFamily="34" charset="0"/>
              </a:defRPr>
            </a:lvl5pPr>
            <a:lvl6pPr marL="2605046" indent="-236822" algn="ctr" eaLnBrk="0" fontAlgn="base" hangingPunct="0">
              <a:spcBef>
                <a:spcPct val="0"/>
              </a:spcBef>
              <a:spcAft>
                <a:spcPct val="0"/>
              </a:spcAft>
              <a:defRPr b="1">
                <a:solidFill>
                  <a:schemeClr val="bg1"/>
                </a:solidFill>
                <a:latin typeface="Arial Narrow" pitchFamily="34" charset="0"/>
              </a:defRPr>
            </a:lvl6pPr>
            <a:lvl7pPr marL="3078690" indent="-236822" algn="ctr" eaLnBrk="0" fontAlgn="base" hangingPunct="0">
              <a:spcBef>
                <a:spcPct val="0"/>
              </a:spcBef>
              <a:spcAft>
                <a:spcPct val="0"/>
              </a:spcAft>
              <a:defRPr b="1">
                <a:solidFill>
                  <a:schemeClr val="bg1"/>
                </a:solidFill>
                <a:latin typeface="Arial Narrow" pitchFamily="34" charset="0"/>
              </a:defRPr>
            </a:lvl7pPr>
            <a:lvl8pPr marL="3552335" indent="-236822" algn="ctr" eaLnBrk="0" fontAlgn="base" hangingPunct="0">
              <a:spcBef>
                <a:spcPct val="0"/>
              </a:spcBef>
              <a:spcAft>
                <a:spcPct val="0"/>
              </a:spcAft>
              <a:defRPr b="1">
                <a:solidFill>
                  <a:schemeClr val="bg1"/>
                </a:solidFill>
                <a:latin typeface="Arial Narrow" pitchFamily="34" charset="0"/>
              </a:defRPr>
            </a:lvl8pPr>
            <a:lvl9pPr marL="4025980" indent="-236822" algn="ctr" eaLnBrk="0" fontAlgn="base" hangingPunct="0">
              <a:spcBef>
                <a:spcPct val="0"/>
              </a:spcBef>
              <a:spcAft>
                <a:spcPct val="0"/>
              </a:spcAft>
              <a:defRPr b="1">
                <a:solidFill>
                  <a:schemeClr val="bg1"/>
                </a:solidFill>
                <a:latin typeface="Arial Narrow" pitchFamily="34" charset="0"/>
              </a:defRPr>
            </a:lvl9pPr>
          </a:lstStyle>
          <a:p>
            <a:pPr eaLnBrk="1" hangingPunct="1"/>
            <a:fld id="{AC391029-5D81-4FBC-A1CB-339B87E85AA3}" type="slidenum">
              <a:rPr lang="en-US" b="0" smtClean="0">
                <a:solidFill>
                  <a:schemeClr val="tx1"/>
                </a:solidFill>
                <a:latin typeface="Arial" charset="0"/>
              </a:rPr>
              <a:pPr eaLnBrk="1" hangingPunct="1"/>
              <a:t>6</a:t>
            </a:fld>
            <a:endParaRPr lang="en-US" b="0" dirty="0">
              <a:solidFill>
                <a:schemeClr val="tx1"/>
              </a:solidFill>
              <a:latin typeface="Arial" charset="0"/>
            </a:endParaRPr>
          </a:p>
        </p:txBody>
      </p:sp>
      <p:sp>
        <p:nvSpPr>
          <p:cNvPr id="36869" name="Rectangle 2"/>
          <p:cNvSpPr>
            <a:spLocks noGrp="1" noRot="1" noChangeAspect="1" noChangeArrowheads="1" noTextEdit="1"/>
          </p:cNvSpPr>
          <p:nvPr>
            <p:ph type="sldImg"/>
          </p:nvPr>
        </p:nvSpPr>
        <p:spPr>
          <a:ln/>
        </p:spPr>
      </p:sp>
      <p:sp>
        <p:nvSpPr>
          <p:cNvPr id="368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Everyone is responsible for quality</a:t>
            </a:r>
          </a:p>
          <a:p>
            <a:pPr eaLnBrk="1" hangingPunct="1"/>
            <a:r>
              <a:rPr lang="en-US" dirty="0"/>
              <a:t>Counselors/Lab Techs performing RTRI</a:t>
            </a:r>
          </a:p>
          <a:p>
            <a:pPr eaLnBrk="1" hangingPunct="1"/>
            <a:r>
              <a:rPr lang="en-US" dirty="0"/>
              <a:t>Nurses in-charge or other site level managers involved in Recency Surveillance. </a:t>
            </a:r>
          </a:p>
          <a:p>
            <a:pPr eaLnBrk="1" hangingPunct="1"/>
            <a:r>
              <a:rPr lang="en-US" dirty="0"/>
              <a:t>District/Regional/National staff who oversee Recency implementation.</a:t>
            </a:r>
          </a:p>
          <a:p>
            <a:pPr eaLnBrk="1" hangingPunct="1"/>
            <a:endParaRPr lang="en-US" dirty="0"/>
          </a:p>
        </p:txBody>
      </p:sp>
    </p:spTree>
    <p:extLst>
      <p:ext uri="{BB962C8B-B14F-4D97-AF65-F5344CB8AC3E}">
        <p14:creationId xmlns:p14="http://schemas.microsoft.com/office/powerpoint/2010/main" val="746025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sz="1000" dirty="0">
                <a:solidFill>
                  <a:prstClr val="black"/>
                </a:solidFill>
              </a:rPr>
              <a:t>Assuring the Quality of HIV Rapid Testing</a:t>
            </a:r>
          </a:p>
        </p:txBody>
      </p:sp>
      <p:sp>
        <p:nvSpPr>
          <p:cNvPr id="522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1E6A5686-8CE0-47CB-8BB8-1640B160C1B9}" type="slidenum">
              <a:rPr lang="en-US" altLang="en-US" sz="1000">
                <a:solidFill>
                  <a:prstClr val="black"/>
                </a:solidFill>
              </a:rPr>
              <a:pPr eaLnBrk="1" hangingPunct="1">
                <a:spcBef>
                  <a:spcPct val="0"/>
                </a:spcBef>
              </a:pPr>
              <a:t>7</a:t>
            </a:fld>
            <a:endParaRPr lang="en-US" altLang="en-US" sz="1000" dirty="0">
              <a:solidFill>
                <a:prstClr val="black"/>
              </a:solidFill>
            </a:endParaRPr>
          </a:p>
        </p:txBody>
      </p:sp>
      <p:sp>
        <p:nvSpPr>
          <p:cNvPr id="52228" name="Rectangle 2"/>
          <p:cNvSpPr>
            <a:spLocks noGrp="1" noRot="1" noChangeAspect="1" noChangeArrowheads="1" noTextEdit="1"/>
          </p:cNvSpPr>
          <p:nvPr>
            <p:ph type="sldImg"/>
          </p:nvPr>
        </p:nvSpPr>
        <p:spPr>
          <a:ln/>
        </p:spPr>
      </p:sp>
      <p:sp>
        <p:nvSpPr>
          <p:cNvPr id="52229"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90469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C2092-782F-4732-A9AB-9FDC46B00D60}" type="slidenum">
              <a:rPr lang="en-US" smtClean="0"/>
              <a:t>10</a:t>
            </a:fld>
            <a:endParaRPr lang="en-US" dirty="0"/>
          </a:p>
        </p:txBody>
      </p:sp>
    </p:spTree>
    <p:extLst>
      <p:ext uri="{BB962C8B-B14F-4D97-AF65-F5344CB8AC3E}">
        <p14:creationId xmlns:p14="http://schemas.microsoft.com/office/powerpoint/2010/main" val="177005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algorithm</a:t>
            </a:r>
            <a:r>
              <a:rPr lang="en-US" baseline="0" dirty="0"/>
              <a:t> picture</a:t>
            </a:r>
            <a:endParaRPr lang="en-US" dirty="0"/>
          </a:p>
        </p:txBody>
      </p:sp>
      <p:sp>
        <p:nvSpPr>
          <p:cNvPr id="4" name="Slide Number Placeholder 3"/>
          <p:cNvSpPr>
            <a:spLocks noGrp="1"/>
          </p:cNvSpPr>
          <p:nvPr>
            <p:ph type="sldNum" sz="quarter" idx="10"/>
          </p:nvPr>
        </p:nvSpPr>
        <p:spPr/>
        <p:txBody>
          <a:bodyPr/>
          <a:lstStyle/>
          <a:p>
            <a:fld id="{AB60070E-B7E4-469E-AAEA-3384289F6EEA}" type="slidenum">
              <a:rPr lang="en-US" smtClean="0"/>
              <a:t>12</a:t>
            </a:fld>
            <a:endParaRPr lang="en-US"/>
          </a:p>
        </p:txBody>
      </p:sp>
    </p:spTree>
    <p:extLst>
      <p:ext uri="{BB962C8B-B14F-4D97-AF65-F5344CB8AC3E}">
        <p14:creationId xmlns:p14="http://schemas.microsoft.com/office/powerpoint/2010/main" val="1562081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this is to be used at site of testing, the testing bible for</a:t>
            </a:r>
            <a:r>
              <a:rPr lang="en-US" baseline="0" dirty="0"/>
              <a:t> quick reference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7C2092-782F-4732-A9AB-9FDC46B00D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844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1002" y="5952204"/>
            <a:ext cx="2507719" cy="853236"/>
          </a:xfrm>
          <a:prstGeom prst="rect">
            <a:avLst/>
          </a:prstGeom>
        </p:spPr>
      </p:pic>
      <p:sp>
        <p:nvSpPr>
          <p:cNvPr id="11" name="Text Placeholder 10"/>
          <p:cNvSpPr>
            <a:spLocks noGrp="1"/>
          </p:cNvSpPr>
          <p:nvPr>
            <p:ph type="body" sz="quarter" idx="16" hasCustomPrompt="1"/>
          </p:nvPr>
        </p:nvSpPr>
        <p:spPr>
          <a:xfrm>
            <a:off x="220980" y="5264943"/>
            <a:ext cx="9360022" cy="1063009"/>
          </a:xfrm>
        </p:spPr>
        <p:txBody>
          <a:bodyPr anchor="b">
            <a:normAutofit/>
          </a:bodyPr>
          <a:lstStyle>
            <a:lvl1pPr marL="0" indent="0">
              <a:buNone/>
              <a:defRPr sz="2400" baseline="0"/>
            </a:lvl1pPr>
          </a:lstStyle>
          <a:p>
            <a:pPr lvl="0"/>
            <a:r>
              <a:rPr lang="en-US" dirty="0"/>
              <a:t>Weekday, Month DD, YYYY</a:t>
            </a:r>
          </a:p>
        </p:txBody>
      </p:sp>
      <p:sp>
        <p:nvSpPr>
          <p:cNvPr id="13" name="Title 1"/>
          <p:cNvSpPr>
            <a:spLocks noGrp="1"/>
          </p:cNvSpPr>
          <p:nvPr>
            <p:ph type="ctrTitle" hasCustomPrompt="1"/>
          </p:nvPr>
        </p:nvSpPr>
        <p:spPr>
          <a:xfrm>
            <a:off x="220980" y="1770342"/>
            <a:ext cx="11750040" cy="1928812"/>
          </a:xfrm>
        </p:spPr>
        <p:txBody>
          <a:bodyPr anchor="b"/>
          <a:lstStyle>
            <a:lvl1pPr algn="l">
              <a:defRPr sz="6000" b="1"/>
            </a:lvl1pPr>
          </a:lstStyle>
          <a:p>
            <a:r>
              <a:rPr lang="en-US" dirty="0"/>
              <a:t>Enter Presentation Title</a:t>
            </a:r>
          </a:p>
        </p:txBody>
      </p:sp>
      <p:sp>
        <p:nvSpPr>
          <p:cNvPr id="14" name="Subtitle 2"/>
          <p:cNvSpPr>
            <a:spLocks noGrp="1"/>
          </p:cNvSpPr>
          <p:nvPr>
            <p:ph type="subTitle" idx="1" hasCustomPrompt="1"/>
          </p:nvPr>
        </p:nvSpPr>
        <p:spPr>
          <a:xfrm>
            <a:off x="220980" y="4038600"/>
            <a:ext cx="11750040" cy="886897"/>
          </a:xfrm>
        </p:spPr>
        <p:txBody>
          <a:bodyPr anchor="b"/>
          <a:lstStyle>
            <a:lvl1pPr marL="0" indent="0" algn="l">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presentation subtitle or author</a:t>
            </a:r>
          </a:p>
        </p:txBody>
      </p:sp>
      <p:sp>
        <p:nvSpPr>
          <p:cNvPr id="7" name="TextBox 6"/>
          <p:cNvSpPr txBox="1"/>
          <p:nvPr userDrawn="1"/>
        </p:nvSpPr>
        <p:spPr>
          <a:xfrm>
            <a:off x="0" y="643968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7523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084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17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a:defRPr>
                <a:solidFill>
                  <a:prstClr val="black">
                    <a:tint val="75000"/>
                  </a:prstClr>
                </a:solidFill>
                <a:latin typeface="Arial" charset="0"/>
                <a:ea typeface="ＭＳ Ｐゴシック" charset="0"/>
                <a:cs typeface="ＭＳ Ｐゴシック" charset="0"/>
              </a:defRPr>
            </a:lvl1pPr>
          </a:lstStyle>
          <a:p>
            <a:pPr>
              <a:defRPr/>
            </a:pPr>
            <a:fld id="{85BBAF48-2645-4545-8A0F-61C141A611E0}" type="datetimeFigureOut">
              <a:rPr lang="en-US"/>
              <a:pPr>
                <a:defRPr/>
              </a:pPr>
              <a:t>12/30/2022</a:t>
            </a:fld>
            <a:endParaRPr lang="en-US" dirty="0"/>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Arial"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2E471D8-EE22-421E-B773-E84D427D5AE1}" type="slidenum">
              <a:rPr lang="en-US" altLang="en-US"/>
              <a:pPr/>
              <a:t>‹#›</a:t>
            </a:fld>
            <a:endParaRPr lang="en-US" altLang="en-US" dirty="0"/>
          </a:p>
        </p:txBody>
      </p:sp>
    </p:spTree>
    <p:extLst>
      <p:ext uri="{BB962C8B-B14F-4D97-AF65-F5344CB8AC3E}">
        <p14:creationId xmlns:p14="http://schemas.microsoft.com/office/powerpoint/2010/main" val="2430380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1">
                <a:solidFill>
                  <a:schemeClr val="accent1"/>
                </a:solidFill>
              </a:defRPr>
            </a:lvl1pPr>
            <a:lvl2pPr marL="685800" marR="0"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lvl3pPr>
            <a:lvl4pPr marL="16002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First-level bullet</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Second-level bullet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Third-level bullet</a:t>
            </a:r>
          </a:p>
          <a:p>
            <a:pPr marL="1600200" marR="0" lvl="3"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Fourth-level bullet</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Fifth-level bullet</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039E477-088D-487D-A482-1547B74FD154}" type="slidenum">
              <a:rPr lang="en-US" smtClean="0"/>
              <a:t>‹#›</a:t>
            </a:fld>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0"/>
            <a:ext cx="7772400"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4294330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Enter slide title</a:t>
            </a:r>
          </a:p>
        </p:txBody>
      </p:sp>
      <p:sp>
        <p:nvSpPr>
          <p:cNvPr id="3" name="Content Placeholder 2"/>
          <p:cNvSpPr>
            <a:spLocks noGrp="1"/>
          </p:cNvSpPr>
          <p:nvPr>
            <p:ph idx="1" hasCustomPrompt="1"/>
          </p:nvPr>
        </p:nvSpPr>
        <p:spPr/>
        <p:txBody>
          <a:bodyPr/>
          <a:lstStyle>
            <a:lvl1pPr>
              <a:defRPr b="1">
                <a:solidFill>
                  <a:schemeClr val="accent1"/>
                </a:solidFill>
              </a:defRPr>
            </a:lvl1pPr>
            <a:lvl2pPr>
              <a:buClr>
                <a:schemeClr val="accent1"/>
              </a:buClr>
              <a:defRPr/>
            </a:lvl2pPr>
            <a:lvl3pPr>
              <a:buClr>
                <a:schemeClr val="accent3"/>
              </a:buClr>
              <a:defRPr baseline="0"/>
            </a:lvl3pPr>
            <a:lvl4pPr>
              <a:defRPr/>
            </a:lvl4pPr>
            <a:lvl5pPr>
              <a:defRPr/>
            </a:lvl5pPr>
          </a:lstStyle>
          <a:p>
            <a:pPr lvl="0"/>
            <a:r>
              <a:rPr lang="en-US" dirty="0"/>
              <a:t>First-level bullet</a:t>
            </a:r>
          </a:p>
          <a:p>
            <a:pPr lvl="1"/>
            <a:r>
              <a:rPr lang="en-US" dirty="0"/>
              <a:t>Second-level bullet</a:t>
            </a:r>
          </a:p>
          <a:p>
            <a:pPr lvl="2"/>
            <a:r>
              <a:rPr lang="en-US" dirty="0"/>
              <a:t>Third-level bullet</a:t>
            </a:r>
          </a:p>
          <a:p>
            <a:pPr lvl="3"/>
            <a:r>
              <a:rPr lang="en-US" dirty="0"/>
              <a:t>Fourth-level bullet</a:t>
            </a:r>
          </a:p>
          <a:p>
            <a:pPr lvl="4"/>
            <a:r>
              <a:rPr lang="en-US" dirty="0"/>
              <a:t>Fifth-level bullet</a:t>
            </a:r>
          </a:p>
        </p:txBody>
      </p:sp>
      <p:sp>
        <p:nvSpPr>
          <p:cNvPr id="6" name="Slide Number Placeholder 5"/>
          <p:cNvSpPr>
            <a:spLocks noGrp="1"/>
          </p:cNvSpPr>
          <p:nvPr>
            <p:ph type="sldNum" sz="quarter" idx="12"/>
          </p:nvPr>
        </p:nvSpPr>
        <p:spPr/>
        <p:txBody>
          <a:bodyPr/>
          <a:lstStyle/>
          <a:p>
            <a:fld id="{6039E477-088D-487D-A482-1547B74FD154}"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0"/>
            <a:ext cx="7772400"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3952889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8E94053-623F-4B1D-A87E-F74B125D2F11}"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53552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674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1116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752600"/>
            <a:ext cx="10972800" cy="4525963"/>
          </a:xfrm>
        </p:spPr>
        <p:txBody>
          <a:bodyPr/>
          <a:lstStyle/>
          <a:p>
            <a:pPr lvl="0"/>
            <a:endParaRPr lang="en-US" noProof="0" dirty="0"/>
          </a:p>
        </p:txBody>
      </p:sp>
      <p:sp>
        <p:nvSpPr>
          <p:cNvPr id="4" name="Rectangle 253"/>
          <p:cNvSpPr>
            <a:spLocks noGrp="1" noChangeArrowheads="1"/>
          </p:cNvSpPr>
          <p:nvPr>
            <p:ph type="sldNum" sz="quarter" idx="10"/>
          </p:nvPr>
        </p:nvSpPr>
        <p:spPr>
          <a:ln/>
        </p:spPr>
        <p:txBody>
          <a:bodyPr/>
          <a:lstStyle>
            <a:lvl1pPr>
              <a:defRPr/>
            </a:lvl1pPr>
          </a:lstStyle>
          <a:p>
            <a:pPr>
              <a:defRPr/>
            </a:pPr>
            <a:fld id="{0F488C96-D11F-4652-AC6E-97AC886CF516}" type="slidenum">
              <a:rPr lang="en-US"/>
              <a:pPr>
                <a:defRPr/>
              </a:pPr>
              <a:t>‹#›</a:t>
            </a:fld>
            <a:endParaRPr lang="en-US" dirty="0"/>
          </a:p>
        </p:txBody>
      </p:sp>
    </p:spTree>
    <p:extLst>
      <p:ext uri="{BB962C8B-B14F-4D97-AF65-F5344CB8AC3E}">
        <p14:creationId xmlns:p14="http://schemas.microsoft.com/office/powerpoint/2010/main" val="1223728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3546D4-0F47-4806-B94D-BC0B33303B9D}" type="datetime1">
              <a:rPr lang="en-US" smtClean="0"/>
              <a:t>12/30/2022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EF0F6-66EE-4A0F-974E-52E0AC70DFBF}" type="slidenum">
              <a:rPr lang="en-US" smtClean="0"/>
              <a:t>‹#›</a:t>
            </a:fld>
            <a:endParaRPr lang="en-US"/>
          </a:p>
        </p:txBody>
      </p:sp>
    </p:spTree>
    <p:extLst>
      <p:ext uri="{BB962C8B-B14F-4D97-AF65-F5344CB8AC3E}">
        <p14:creationId xmlns:p14="http://schemas.microsoft.com/office/powerpoint/2010/main" val="2601494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31042156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9525"/>
            <a:ext cx="12192000"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4" name="Slide Number Placeholder 5"/>
          <p:cNvSpPr>
            <a:spLocks noGrp="1"/>
          </p:cNvSpPr>
          <p:nvPr>
            <p:ph type="sldNum" sz="quarter" idx="12"/>
          </p:nvPr>
        </p:nvSpPr>
        <p:spPr>
          <a:xfrm>
            <a:off x="10878282" y="6476874"/>
            <a:ext cx="1054100" cy="365125"/>
          </a:xfrm>
        </p:spPr>
        <p:txBody>
          <a:bodyPr/>
          <a:lstStyle/>
          <a:p>
            <a:fld id="{6039E477-088D-487D-A482-1547B74FD154}" type="slidenum">
              <a:rPr lang="en-US" smtClean="0"/>
              <a:t>‹#›</a:t>
            </a:fld>
            <a:endParaRPr lang="en-US"/>
          </a:p>
        </p:txBody>
      </p:sp>
      <p:sp>
        <p:nvSpPr>
          <p:cNvPr id="5" name="Text Placeholder 8"/>
          <p:cNvSpPr>
            <a:spLocks noGrp="1"/>
          </p:cNvSpPr>
          <p:nvPr>
            <p:ph type="body" sz="quarter" idx="13" hasCustomPrompt="1"/>
          </p:nvPr>
        </p:nvSpPr>
        <p:spPr>
          <a:xfrm>
            <a:off x="3920692" y="6467223"/>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7" name="Content Placeholder 2"/>
          <p:cNvSpPr>
            <a:spLocks noGrp="1"/>
          </p:cNvSpPr>
          <p:nvPr>
            <p:ph idx="1"/>
          </p:nvPr>
        </p:nvSpPr>
        <p:spPr>
          <a:xfrm>
            <a:off x="257556" y="877986"/>
            <a:ext cx="11676888" cy="5385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232517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9525"/>
            <a:ext cx="12192000"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5" name="Text Placeholder 4"/>
          <p:cNvSpPr>
            <a:spLocks noGrp="1"/>
          </p:cNvSpPr>
          <p:nvPr>
            <p:ph type="body" sz="quarter" idx="16" hasCustomPrompt="1"/>
          </p:nvPr>
        </p:nvSpPr>
        <p:spPr>
          <a:xfrm>
            <a:off x="257556" y="886885"/>
            <a:ext cx="11676888" cy="662832"/>
          </a:xfrm>
        </p:spPr>
        <p:txBody>
          <a:bodyPr lIns="0" rIns="0" anchor="ctr">
            <a:normAutofit/>
          </a:bodyPr>
          <a:lstStyle>
            <a:lvl1pPr marL="0" indent="0">
              <a:buNone/>
              <a:defRPr sz="3200" b="1"/>
            </a:lvl1pPr>
          </a:lstStyle>
          <a:p>
            <a:pPr lvl="0"/>
            <a:r>
              <a:rPr lang="en-US" dirty="0"/>
              <a:t>Enter subtitle</a:t>
            </a:r>
          </a:p>
        </p:txBody>
      </p:sp>
      <p:sp>
        <p:nvSpPr>
          <p:cNvPr id="6"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a:p>
        </p:txBody>
      </p:sp>
      <p:sp>
        <p:nvSpPr>
          <p:cNvPr id="7"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0" name="Content Placeholder 2"/>
          <p:cNvSpPr>
            <a:spLocks noGrp="1"/>
          </p:cNvSpPr>
          <p:nvPr>
            <p:ph idx="1"/>
          </p:nvPr>
        </p:nvSpPr>
        <p:spPr>
          <a:xfrm>
            <a:off x="257556" y="1549716"/>
            <a:ext cx="11676888" cy="4724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1974557146"/>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82299" y="6486095"/>
            <a:ext cx="1315915" cy="365125"/>
          </a:xfrm>
        </p:spPr>
        <p:txBody>
          <a:bodyPr/>
          <a:lstStyle/>
          <a:p>
            <a:fld id="{6039E477-088D-487D-A482-1547B74FD154}" type="slidenum">
              <a:rPr lang="en-US" smtClean="0"/>
              <a:t>‹#›</a:t>
            </a:fld>
            <a:endParaRPr lang="en-US"/>
          </a:p>
        </p:txBody>
      </p:sp>
      <p:sp>
        <p:nvSpPr>
          <p:cNvPr id="7" name="Title 1"/>
          <p:cNvSpPr>
            <a:spLocks noGrp="1"/>
          </p:cNvSpPr>
          <p:nvPr>
            <p:ph type="title" hasCustomPrompt="1"/>
          </p:nvPr>
        </p:nvSpPr>
        <p:spPr>
          <a:xfrm>
            <a:off x="223345" y="1709739"/>
            <a:ext cx="11745311" cy="2483890"/>
          </a:xfrm>
        </p:spPr>
        <p:txBody>
          <a:bodyPr anchor="b"/>
          <a:lstStyle>
            <a:lvl1pPr>
              <a:defRPr sz="6000" b="1"/>
            </a:lvl1pPr>
          </a:lstStyle>
          <a:p>
            <a:r>
              <a:rPr lang="en-US" dirty="0"/>
              <a:t>Enter Section Title</a:t>
            </a:r>
          </a:p>
        </p:txBody>
      </p:sp>
      <p:sp>
        <p:nvSpPr>
          <p:cNvPr id="8" name="Text Placeholder 2"/>
          <p:cNvSpPr>
            <a:spLocks noGrp="1"/>
          </p:cNvSpPr>
          <p:nvPr>
            <p:ph type="body" idx="1" hasCustomPrompt="1"/>
          </p:nvPr>
        </p:nvSpPr>
        <p:spPr>
          <a:xfrm>
            <a:off x="223345" y="4587766"/>
            <a:ext cx="11745310" cy="1187044"/>
          </a:xfrm>
        </p:spPr>
        <p:txBody>
          <a:bodyPr anchor="b"/>
          <a:lstStyle>
            <a:lvl1pPr marL="0" indent="0">
              <a:buNone/>
              <a:defRPr sz="240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 subtitle</a:t>
            </a:r>
          </a:p>
        </p:txBody>
      </p:sp>
      <p:sp>
        <p:nvSpPr>
          <p:cNvPr id="10" name="TextBox 9"/>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100202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786384"/>
          </a:xfrm>
          <a:solidFill>
            <a:srgbClr val="005DAA"/>
          </a:solidFill>
        </p:spPr>
        <p:txBody>
          <a:bodyPr lIns="274320" rIns="274320"/>
          <a:lstStyle>
            <a:lvl1pPr>
              <a:defRPr u="none">
                <a:solidFill>
                  <a:schemeClr val="bg1"/>
                </a:solidFill>
              </a:defRPr>
            </a:lvl1pPr>
          </a:lstStyle>
          <a:p>
            <a:r>
              <a:rPr lang="en-US" dirty="0"/>
              <a:t>Enter slide title</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a:p>
        </p:txBody>
      </p:sp>
      <p:sp>
        <p:nvSpPr>
          <p:cNvPr id="11"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2" name="Content Placeholder 2"/>
          <p:cNvSpPr>
            <a:spLocks noGrp="1"/>
          </p:cNvSpPr>
          <p:nvPr>
            <p:ph sz="half" idx="1"/>
          </p:nvPr>
        </p:nvSpPr>
        <p:spPr>
          <a:xfrm>
            <a:off x="236483" y="935152"/>
            <a:ext cx="5715000" cy="539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half" idx="2"/>
          </p:nvPr>
        </p:nvSpPr>
        <p:spPr>
          <a:xfrm>
            <a:off x="6219444" y="935152"/>
            <a:ext cx="5715000" cy="539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0" y="647687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560299295"/>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_subtit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 y="0"/>
            <a:ext cx="12188952"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11"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a:p>
        </p:txBody>
      </p:sp>
      <p:sp>
        <p:nvSpPr>
          <p:cNvPr id="13"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5" name="Text Placeholder 2"/>
          <p:cNvSpPr>
            <a:spLocks noGrp="1"/>
          </p:cNvSpPr>
          <p:nvPr>
            <p:ph type="body" idx="1" hasCustomPrompt="1"/>
          </p:nvPr>
        </p:nvSpPr>
        <p:spPr>
          <a:xfrm>
            <a:off x="256032" y="798089"/>
            <a:ext cx="5727700" cy="73199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6" name="Content Placeholder 3"/>
          <p:cNvSpPr>
            <a:spLocks noGrp="1"/>
          </p:cNvSpPr>
          <p:nvPr>
            <p:ph sz="half" idx="2"/>
          </p:nvPr>
        </p:nvSpPr>
        <p:spPr>
          <a:xfrm>
            <a:off x="256032" y="1530084"/>
            <a:ext cx="5741543" cy="484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p:cNvSpPr>
            <a:spLocks noGrp="1"/>
          </p:cNvSpPr>
          <p:nvPr>
            <p:ph sz="quarter" idx="4"/>
          </p:nvPr>
        </p:nvSpPr>
        <p:spPr>
          <a:xfrm>
            <a:off x="6186042" y="1530084"/>
            <a:ext cx="5709920" cy="484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p:cNvSpPr>
            <a:spLocks noGrp="1"/>
          </p:cNvSpPr>
          <p:nvPr>
            <p:ph type="body" sz="quarter" idx="3" hasCustomPrompt="1"/>
          </p:nvPr>
        </p:nvSpPr>
        <p:spPr>
          <a:xfrm>
            <a:off x="6188074" y="786384"/>
            <a:ext cx="5705856" cy="731995"/>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4" name="TextBox 13"/>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1656334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786384"/>
          </a:xfrm>
          <a:solidFill>
            <a:srgbClr val="005DAA"/>
          </a:solidFill>
        </p:spPr>
        <p:txBody>
          <a:bodyPr lIns="274320" rIns="274320" anchor="ctr">
            <a:normAutofit/>
          </a:bodyPr>
          <a:lstStyle>
            <a:lvl1pPr>
              <a:defRPr sz="4400" u="none">
                <a:solidFill>
                  <a:schemeClr val="bg1"/>
                </a:solidFill>
              </a:defRPr>
            </a:lvl1pPr>
          </a:lstStyle>
          <a:p>
            <a:r>
              <a:rPr lang="en-US" dirty="0"/>
              <a:t>Enter slide title</a:t>
            </a:r>
          </a:p>
        </p:txBody>
      </p:sp>
      <p:sp>
        <p:nvSpPr>
          <p:cNvPr id="4" name="Text Placeholder 3"/>
          <p:cNvSpPr>
            <a:spLocks noGrp="1"/>
          </p:cNvSpPr>
          <p:nvPr>
            <p:ph type="body" sz="half" idx="2" hasCustomPrompt="1"/>
          </p:nvPr>
        </p:nvSpPr>
        <p:spPr>
          <a:xfrm>
            <a:off x="256032" y="886968"/>
            <a:ext cx="4400428" cy="55138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The quick brown fox jumps over the lazy dog. </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a:p>
        </p:txBody>
      </p:sp>
      <p:sp>
        <p:nvSpPr>
          <p:cNvPr id="13"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8" name="Content Placeholder 2"/>
          <p:cNvSpPr>
            <a:spLocks noGrp="1"/>
          </p:cNvSpPr>
          <p:nvPr>
            <p:ph idx="1"/>
          </p:nvPr>
        </p:nvSpPr>
        <p:spPr>
          <a:xfrm>
            <a:off x="4751832" y="886968"/>
            <a:ext cx="7150608" cy="55138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87653699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992"/>
            <a:ext cx="12192000" cy="786384"/>
          </a:xfrm>
          <a:solidFill>
            <a:srgbClr val="005DAA"/>
          </a:solidFill>
        </p:spPr>
        <p:txBody>
          <a:bodyPr lIns="274320" rIns="274320" anchor="ctr">
            <a:normAutofit/>
          </a:bodyPr>
          <a:lstStyle>
            <a:lvl1pPr>
              <a:defRPr sz="4400" u="none">
                <a:solidFill>
                  <a:schemeClr val="bg1"/>
                </a:solidFill>
              </a:defRPr>
            </a:lvl1pPr>
          </a:lstStyle>
          <a:p>
            <a:r>
              <a:rPr lang="en-US" dirty="0"/>
              <a:t>Enter slide title</a:t>
            </a:r>
          </a:p>
        </p:txBody>
      </p:sp>
      <p:sp>
        <p:nvSpPr>
          <p:cNvPr id="3" name="Picture Placeholder 2"/>
          <p:cNvSpPr>
            <a:spLocks noGrp="1"/>
          </p:cNvSpPr>
          <p:nvPr>
            <p:ph type="pic" idx="1"/>
          </p:nvPr>
        </p:nvSpPr>
        <p:spPr>
          <a:xfrm>
            <a:off x="4870937" y="886968"/>
            <a:ext cx="7031503" cy="55014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256032" y="886968"/>
            <a:ext cx="4398264" cy="550147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Enter photo caption</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a:p>
        </p:txBody>
      </p:sp>
      <p:sp>
        <p:nvSpPr>
          <p:cNvPr id="12"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0" name="TextBox 9"/>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293996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 y="0"/>
            <a:ext cx="12188952" cy="786384"/>
          </a:xfrm>
          <a:solidFill>
            <a:srgbClr val="005DAA"/>
          </a:solidFill>
        </p:spPr>
        <p:txBody>
          <a:bodyPr lIns="274320" rIns="274320"/>
          <a:lstStyle>
            <a:lvl1pPr>
              <a:defRPr u="none">
                <a:solidFill>
                  <a:schemeClr val="bg1"/>
                </a:solidFill>
              </a:defRPr>
            </a:lvl1pPr>
          </a:lstStyle>
          <a:p>
            <a:r>
              <a:rPr lang="en-US" dirty="0"/>
              <a:t>Enter slide title</a:t>
            </a:r>
          </a:p>
        </p:txBody>
      </p:sp>
      <p:sp>
        <p:nvSpPr>
          <p:cNvPr id="7"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a:p>
        </p:txBody>
      </p:sp>
      <p:sp>
        <p:nvSpPr>
          <p:cNvPr id="10"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5" name="TextBox 4"/>
          <p:cNvSpPr txBox="1"/>
          <p:nvPr userDrawn="1"/>
        </p:nvSpPr>
        <p:spPr>
          <a:xfrm>
            <a:off x="0" y="647687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084518410"/>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Division of Global HIV &amp; TB</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9E477-088D-487D-A482-1547B74FD154}" type="slidenum">
              <a:rPr lang="en-US" smtClean="0"/>
              <a:t>‹#›</a:t>
            </a:fld>
            <a:endParaRPr lang="en-US"/>
          </a:p>
        </p:txBody>
      </p:sp>
    </p:spTree>
    <p:extLst>
      <p:ext uri="{BB962C8B-B14F-4D97-AF65-F5344CB8AC3E}">
        <p14:creationId xmlns:p14="http://schemas.microsoft.com/office/powerpoint/2010/main" val="11463681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17" Type="http://schemas.openxmlformats.org/officeDocument/2006/relationships/image" Target="../media/image23.jpeg"/><Relationship Id="rId2" Type="http://schemas.openxmlformats.org/officeDocument/2006/relationships/notesSlide" Target="../notesSlides/notesSlide9.xml"/><Relationship Id="rId16"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image" Target="../media/image21.png"/><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37.png"/><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8947BB-5AF9-4748-BB69-1885A1008C21}"/>
              </a:ext>
            </a:extLst>
          </p:cNvPr>
          <p:cNvSpPr>
            <a:spLocks noGrp="1"/>
          </p:cNvSpPr>
          <p:nvPr>
            <p:ph type="ctrTitle"/>
          </p:nvPr>
        </p:nvSpPr>
        <p:spPr/>
        <p:txBody>
          <a:bodyPr>
            <a:noAutofit/>
          </a:bodyPr>
          <a:lstStyle/>
          <a:p>
            <a:r>
              <a:rPr lang="en-US" sz="5400" dirty="0"/>
              <a:t>Quality Assurance Measures </a:t>
            </a:r>
            <a:endParaRPr lang="en-US" sz="4800" dirty="0"/>
          </a:p>
        </p:txBody>
      </p:sp>
      <p:sp>
        <p:nvSpPr>
          <p:cNvPr id="4" name="Subtitle 3">
            <a:extLst>
              <a:ext uri="{FF2B5EF4-FFF2-40B4-BE49-F238E27FC236}">
                <a16:creationId xmlns:a16="http://schemas.microsoft.com/office/drawing/2014/main" id="{5CFC643E-9F5B-498D-B219-005C125A47FB}"/>
              </a:ext>
            </a:extLst>
          </p:cNvPr>
          <p:cNvSpPr>
            <a:spLocks noGrp="1"/>
          </p:cNvSpPr>
          <p:nvPr>
            <p:ph type="subTitle" idx="1"/>
          </p:nvPr>
        </p:nvSpPr>
        <p:spPr/>
        <p:txBody>
          <a:bodyPr/>
          <a:lstStyle/>
          <a:p>
            <a:r>
              <a:rPr lang="en-US" dirty="0">
                <a:solidFill>
                  <a:srgbClr val="FF0000"/>
                </a:solidFill>
              </a:rPr>
              <a:t>Continuous Quality Improvement (CQI) for Rapid and Recency Testing</a:t>
            </a:r>
          </a:p>
          <a:p>
            <a:endParaRPr lang="en-US" dirty="0">
              <a:solidFill>
                <a:srgbClr val="FF0000"/>
              </a:solidFill>
            </a:endParaRPr>
          </a:p>
        </p:txBody>
      </p:sp>
    </p:spTree>
    <p:extLst>
      <p:ext uri="{BB962C8B-B14F-4D97-AF65-F5344CB8AC3E}">
        <p14:creationId xmlns:p14="http://schemas.microsoft.com/office/powerpoint/2010/main" val="1602433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Preventing Pre-Testing Errors </a:t>
            </a:r>
          </a:p>
        </p:txBody>
      </p:sp>
      <p:sp>
        <p:nvSpPr>
          <p:cNvPr id="3" name="Slide Number Placeholder 2"/>
          <p:cNvSpPr>
            <a:spLocks noGrp="1"/>
          </p:cNvSpPr>
          <p:nvPr>
            <p:ph type="sldNum" sz="quarter" idx="12"/>
          </p:nvPr>
        </p:nvSpPr>
        <p:spPr/>
        <p:txBody>
          <a:bodyPr/>
          <a:lstStyle/>
          <a:p>
            <a:fld id="{E369AF87-F0F2-4821-9497-0DF5526E2B5D}" type="slidenum">
              <a:rPr lang="en-US" smtClean="0"/>
              <a:pPr/>
              <a:t>10</a:t>
            </a:fld>
            <a:endParaRPr lang="en-US" dirty="0"/>
          </a:p>
        </p:txBody>
      </p:sp>
      <p:sp>
        <p:nvSpPr>
          <p:cNvPr id="5" name="Text Placeholder 4">
            <a:extLst>
              <a:ext uri="{FF2B5EF4-FFF2-40B4-BE49-F238E27FC236}">
                <a16:creationId xmlns:a16="http://schemas.microsoft.com/office/drawing/2014/main" id="{F2878D71-FCCB-4FC1-ADA9-1A77B9670F77}"/>
              </a:ext>
            </a:extLst>
          </p:cNvPr>
          <p:cNvSpPr>
            <a:spLocks noGrp="1"/>
          </p:cNvSpPr>
          <p:nvPr>
            <p:ph type="body" sz="quarter" idx="13"/>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0043279"/>
              </p:ext>
            </p:extLst>
          </p:nvPr>
        </p:nvGraphicFramePr>
        <p:xfrm>
          <a:off x="257175" y="877888"/>
          <a:ext cx="11677650" cy="5386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9291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Preventing Testing Errors</a:t>
            </a:r>
          </a:p>
        </p:txBody>
      </p:sp>
      <p:sp>
        <p:nvSpPr>
          <p:cNvPr id="3" name="Slide Number Placeholder 2"/>
          <p:cNvSpPr>
            <a:spLocks noGrp="1"/>
          </p:cNvSpPr>
          <p:nvPr>
            <p:ph type="sldNum" sz="quarter" idx="12"/>
          </p:nvPr>
        </p:nvSpPr>
        <p:spPr/>
        <p:txBody>
          <a:bodyPr/>
          <a:lstStyle/>
          <a:p>
            <a:fld id="{E369AF87-F0F2-4821-9497-0DF5526E2B5D}" type="slidenum">
              <a:rPr lang="en-US" smtClean="0"/>
              <a:pPr/>
              <a:t>11</a:t>
            </a:fld>
            <a:endParaRPr lang="en-US" dirty="0"/>
          </a:p>
        </p:txBody>
      </p:sp>
      <p:sp>
        <p:nvSpPr>
          <p:cNvPr id="5" name="Text Placeholder 4">
            <a:extLst>
              <a:ext uri="{FF2B5EF4-FFF2-40B4-BE49-F238E27FC236}">
                <a16:creationId xmlns:a16="http://schemas.microsoft.com/office/drawing/2014/main" id="{35166BCD-B10B-4D2E-BC2E-3E6A85A26060}"/>
              </a:ext>
            </a:extLst>
          </p:cNvPr>
          <p:cNvSpPr>
            <a:spLocks noGrp="1"/>
          </p:cNvSpPr>
          <p:nvPr>
            <p:ph type="body" sz="quarter" idx="13"/>
          </p:nvPr>
        </p:nvSpPr>
        <p:spPr/>
        <p:txBody>
          <a:bodyPr/>
          <a:lstStyle/>
          <a:p>
            <a:endParaRPr lang="en-US"/>
          </a:p>
        </p:txBody>
      </p:sp>
      <p:grpSp>
        <p:nvGrpSpPr>
          <p:cNvPr id="13" name="Group 12">
            <a:extLst>
              <a:ext uri="{FF2B5EF4-FFF2-40B4-BE49-F238E27FC236}">
                <a16:creationId xmlns:a16="http://schemas.microsoft.com/office/drawing/2014/main" id="{0DAED4C2-42FD-4908-9DFF-28524E5D1958}"/>
              </a:ext>
            </a:extLst>
          </p:cNvPr>
          <p:cNvGrpSpPr/>
          <p:nvPr/>
        </p:nvGrpSpPr>
        <p:grpSpPr>
          <a:xfrm>
            <a:off x="2556387" y="1683776"/>
            <a:ext cx="5786835" cy="5409916"/>
            <a:chOff x="2970212" y="2419927"/>
            <a:chExt cx="5786835" cy="5409916"/>
          </a:xfrm>
        </p:grpSpPr>
        <p:sp>
          <p:nvSpPr>
            <p:cNvPr id="14" name="Freeform 6">
              <a:extLst>
                <a:ext uri="{FF2B5EF4-FFF2-40B4-BE49-F238E27FC236}">
                  <a16:creationId xmlns:a16="http://schemas.microsoft.com/office/drawing/2014/main" id="{1C3699A2-9376-448D-9443-E0BD989F633A}"/>
                </a:ext>
              </a:extLst>
            </p:cNvPr>
            <p:cNvSpPr/>
            <p:nvPr/>
          </p:nvSpPr>
          <p:spPr bwMode="auto">
            <a:xfrm>
              <a:off x="2970212" y="2419927"/>
              <a:ext cx="1905000" cy="3163851"/>
            </a:xfrm>
            <a:custGeom>
              <a:avLst/>
              <a:gdLst>
                <a:gd name="connsiteX0" fmla="*/ 0 w 1905000"/>
                <a:gd name="connsiteY0" fmla="*/ 0 h 2514600"/>
                <a:gd name="connsiteX1" fmla="*/ 1905000 w 1905000"/>
                <a:gd name="connsiteY1" fmla="*/ 0 h 2514600"/>
                <a:gd name="connsiteX2" fmla="*/ 1905000 w 1905000"/>
                <a:gd name="connsiteY2" fmla="*/ 2514600 h 2514600"/>
                <a:gd name="connsiteX3" fmla="*/ 0 w 1905000"/>
                <a:gd name="connsiteY3" fmla="*/ 2514600 h 2514600"/>
                <a:gd name="connsiteX4" fmla="*/ 0 w 1905000"/>
                <a:gd name="connsiteY4" fmla="*/ 0 h 251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14600">
                  <a:moveTo>
                    <a:pt x="0" y="0"/>
                  </a:moveTo>
                  <a:lnTo>
                    <a:pt x="1905000" y="0"/>
                  </a:lnTo>
                  <a:lnTo>
                    <a:pt x="1905000" y="2514600"/>
                  </a:lnTo>
                  <a:lnTo>
                    <a:pt x="0" y="2514600"/>
                  </a:lnTo>
                  <a:lnTo>
                    <a:pt x="0" y="0"/>
                  </a:lnTo>
                  <a:close/>
                </a:path>
              </a:pathLst>
            </a:custGeom>
            <a:solidFill>
              <a:srgbClr val="1F497D">
                <a:lumMod val="75000"/>
              </a:srgbClr>
            </a:solidFill>
            <a:ln w="38100">
              <a:solidFill>
                <a:srgbClr val="1F497D">
                  <a:lumMod val="75000"/>
                </a:srgbClr>
              </a:solidFill>
            </a:ln>
            <a:effectLst/>
          </p:spPr>
          <p:txBody>
            <a:bodyPr tIns="91440" bIns="91440" spcCol="1270"/>
            <a:lstStyle/>
            <a:p>
              <a:pPr lvl="0" defTabSz="1066800">
                <a:lnSpc>
                  <a:spcPct val="90000"/>
                </a:lnSpc>
                <a:spcBef>
                  <a:spcPct val="0"/>
                </a:spcBef>
                <a:spcAft>
                  <a:spcPct val="35000"/>
                </a:spcAft>
                <a:defRPr/>
              </a:pPr>
              <a:r>
                <a:rPr kumimoji="0" lang="en-US" sz="2200" b="1" i="0" u="none" strike="noStrike" kern="0" cap="none" spc="0" normalizeH="0" baseline="0" noProof="0" dirty="0">
                  <a:ln>
                    <a:noFill/>
                  </a:ln>
                  <a:solidFill>
                    <a:prstClr val="white"/>
                  </a:solidFill>
                  <a:effectLst/>
                  <a:uLnTx/>
                  <a:uFillTx/>
                  <a:latin typeface="Century Gothic"/>
                </a:rPr>
                <a:t>Follow Written Procedures (SOP) and Job aide on Testing and</a:t>
              </a:r>
              <a:r>
                <a:rPr lang="en-US" sz="2200" b="1" kern="0" dirty="0">
                  <a:solidFill>
                    <a:prstClr val="white"/>
                  </a:solidFill>
                  <a:latin typeface="Century Gothic"/>
                </a:rPr>
                <a:t> National HIV RT Algorithm and RTRI</a:t>
              </a:r>
            </a:p>
            <a:p>
              <a:pPr marL="0" marR="0" lvl="0" indent="0" defTabSz="1066800" eaLnBrk="1" fontAlgn="auto" latinLnBrk="0" hangingPunct="1">
                <a:lnSpc>
                  <a:spcPct val="90000"/>
                </a:lnSpc>
                <a:spcBef>
                  <a:spcPct val="0"/>
                </a:spcBef>
                <a:spcAft>
                  <a:spcPct val="35000"/>
                </a:spcAft>
                <a:buClrTx/>
                <a:buSzTx/>
                <a:buFontTx/>
                <a:buNone/>
                <a:tabLst/>
                <a:defRPr/>
              </a:pPr>
              <a:endParaRPr kumimoji="0" lang="en-US" sz="2200" b="1" i="0" u="none" strike="noStrike" kern="0" cap="none" spc="0" normalizeH="0" baseline="0" noProof="0" dirty="0">
                <a:ln>
                  <a:noFill/>
                </a:ln>
                <a:solidFill>
                  <a:prstClr val="white"/>
                </a:solidFill>
                <a:effectLst/>
                <a:uLnTx/>
                <a:uFillTx/>
                <a:latin typeface="Century Gothic"/>
              </a:endParaRPr>
            </a:p>
            <a:p>
              <a:pPr marL="0" marR="0" lvl="0" indent="0" defTabSz="1066800" eaLnBrk="1" fontAlgn="auto" latinLnBrk="0" hangingPunct="1">
                <a:lnSpc>
                  <a:spcPct val="90000"/>
                </a:lnSpc>
                <a:spcBef>
                  <a:spcPct val="0"/>
                </a:spcBef>
                <a:spcAft>
                  <a:spcPct val="35000"/>
                </a:spcAft>
                <a:buClrTx/>
                <a:buSzTx/>
                <a:buFontTx/>
                <a:buNone/>
                <a:tabLst/>
                <a:defRPr/>
              </a:pPr>
              <a:endParaRPr lang="en-US" sz="2200" b="1" kern="0" dirty="0">
                <a:solidFill>
                  <a:prstClr val="white"/>
                </a:solidFill>
                <a:latin typeface="Century Gothic"/>
              </a:endParaRPr>
            </a:p>
            <a:p>
              <a:pPr marL="0" marR="0" lvl="0" indent="0" defTabSz="1066800" eaLnBrk="1" fontAlgn="auto" latinLnBrk="0" hangingPunct="1">
                <a:lnSpc>
                  <a:spcPct val="90000"/>
                </a:lnSpc>
                <a:spcBef>
                  <a:spcPct val="0"/>
                </a:spcBef>
                <a:spcAft>
                  <a:spcPct val="35000"/>
                </a:spcAft>
                <a:buClrTx/>
                <a:buSzTx/>
                <a:buFontTx/>
                <a:buNone/>
                <a:tabLst/>
                <a:defRPr/>
              </a:pPr>
              <a:endParaRPr kumimoji="0" lang="en-US" sz="2200" b="1" i="0" u="none" strike="noStrike" kern="0" cap="none" spc="0" normalizeH="0" baseline="0" noProof="0" dirty="0">
                <a:ln>
                  <a:noFill/>
                </a:ln>
                <a:solidFill>
                  <a:prstClr val="white"/>
                </a:solidFill>
                <a:effectLst/>
                <a:uLnTx/>
                <a:uFillTx/>
                <a:latin typeface="Century Gothic"/>
              </a:endParaRPr>
            </a:p>
            <a:p>
              <a:pPr marL="0" marR="0" lvl="0" indent="0" defTabSz="1066800" eaLnBrk="1" fontAlgn="auto" latinLnBrk="0" hangingPunct="1">
                <a:lnSpc>
                  <a:spcPct val="90000"/>
                </a:lnSpc>
                <a:spcBef>
                  <a:spcPct val="0"/>
                </a:spcBef>
                <a:spcAft>
                  <a:spcPct val="35000"/>
                </a:spcAft>
                <a:buClrTx/>
                <a:buSzTx/>
                <a:buFontTx/>
                <a:buNone/>
                <a:tabLst/>
                <a:defRPr/>
              </a:pPr>
              <a:endParaRPr kumimoji="0" lang="en-US" sz="2200" b="1" i="0" u="none" strike="noStrike" kern="0" cap="none" spc="0" normalizeH="0" baseline="0" noProof="0" dirty="0">
                <a:ln>
                  <a:noFill/>
                </a:ln>
                <a:solidFill>
                  <a:prstClr val="white"/>
                </a:solidFill>
                <a:effectLst/>
                <a:uLnTx/>
                <a:uFillTx/>
                <a:latin typeface="Century Gothic"/>
              </a:endParaRPr>
            </a:p>
          </p:txBody>
        </p:sp>
        <p:sp>
          <p:nvSpPr>
            <p:cNvPr id="15" name="Freeform 7">
              <a:extLst>
                <a:ext uri="{FF2B5EF4-FFF2-40B4-BE49-F238E27FC236}">
                  <a16:creationId xmlns:a16="http://schemas.microsoft.com/office/drawing/2014/main" id="{AD103768-E383-49A8-A499-DDEFDAD00593}"/>
                </a:ext>
              </a:extLst>
            </p:cNvPr>
            <p:cNvSpPr/>
            <p:nvPr/>
          </p:nvSpPr>
          <p:spPr bwMode="auto">
            <a:xfrm>
              <a:off x="5160962" y="2429758"/>
              <a:ext cx="3576638" cy="478917"/>
            </a:xfrm>
            <a:custGeom>
              <a:avLst/>
              <a:gdLst>
                <a:gd name="connsiteX0" fmla="*/ 0 w 3575336"/>
                <a:gd name="connsiteY0" fmla="*/ 0 h 591201"/>
                <a:gd name="connsiteX1" fmla="*/ 3575336 w 3575336"/>
                <a:gd name="connsiteY1" fmla="*/ 0 h 591201"/>
                <a:gd name="connsiteX2" fmla="*/ 3575336 w 3575336"/>
                <a:gd name="connsiteY2" fmla="*/ 591201 h 591201"/>
                <a:gd name="connsiteX3" fmla="*/ 0 w 3575336"/>
                <a:gd name="connsiteY3" fmla="*/ 591201 h 591201"/>
                <a:gd name="connsiteX4" fmla="*/ 0 w 3575336"/>
                <a:gd name="connsiteY4" fmla="*/ 0 h 59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336" h="591201">
                  <a:moveTo>
                    <a:pt x="0" y="0"/>
                  </a:moveTo>
                  <a:lnTo>
                    <a:pt x="3575336" y="0"/>
                  </a:lnTo>
                  <a:lnTo>
                    <a:pt x="3575336" y="591201"/>
                  </a:lnTo>
                  <a:lnTo>
                    <a:pt x="0" y="591201"/>
                  </a:lnTo>
                  <a:lnTo>
                    <a:pt x="0" y="0"/>
                  </a:lnTo>
                  <a:close/>
                </a:path>
              </a:pathLst>
            </a:custGeom>
            <a:solidFill>
              <a:sysClr val="window" lastClr="FFFFFF"/>
            </a:solidFill>
            <a:ln w="38100">
              <a:solidFill>
                <a:srgbClr val="1F497D">
                  <a:lumMod val="75000"/>
                </a:srgbClr>
              </a:solidFill>
            </a:ln>
            <a:effectLst/>
          </p:spPr>
          <p:txBody>
            <a:bodyPr lIns="68580" tIns="68580" rIns="68580" bIns="68580" spcCol="1270"/>
            <a:lstStyle/>
            <a:p>
              <a:pPr marL="0" marR="0" lvl="0" indent="0" defTabSz="8001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a:ln>
                    <a:noFill/>
                  </a:ln>
                  <a:solidFill>
                    <a:srgbClr val="1F497D">
                      <a:lumMod val="75000"/>
                    </a:srgbClr>
                  </a:solidFill>
                  <a:effectLst/>
                  <a:uLnTx/>
                  <a:uFillTx/>
                  <a:latin typeface="Century Gothic"/>
                </a:rPr>
                <a:t>Correct volume</a:t>
              </a:r>
            </a:p>
          </p:txBody>
        </p:sp>
        <p:sp>
          <p:nvSpPr>
            <p:cNvPr id="16" name="Freeform 8">
              <a:extLst>
                <a:ext uri="{FF2B5EF4-FFF2-40B4-BE49-F238E27FC236}">
                  <a16:creationId xmlns:a16="http://schemas.microsoft.com/office/drawing/2014/main" id="{15726ED8-957F-475E-A58B-DAFB3BA12475}"/>
                </a:ext>
              </a:extLst>
            </p:cNvPr>
            <p:cNvSpPr/>
            <p:nvPr/>
          </p:nvSpPr>
          <p:spPr bwMode="auto">
            <a:xfrm>
              <a:off x="5160962" y="3117956"/>
              <a:ext cx="3576638" cy="491109"/>
            </a:xfrm>
            <a:custGeom>
              <a:avLst/>
              <a:gdLst>
                <a:gd name="connsiteX0" fmla="*/ 0 w 3576832"/>
                <a:gd name="connsiteY0" fmla="*/ 0 h 591201"/>
                <a:gd name="connsiteX1" fmla="*/ 3576832 w 3576832"/>
                <a:gd name="connsiteY1" fmla="*/ 0 h 591201"/>
                <a:gd name="connsiteX2" fmla="*/ 3576832 w 3576832"/>
                <a:gd name="connsiteY2" fmla="*/ 591201 h 591201"/>
                <a:gd name="connsiteX3" fmla="*/ 0 w 3576832"/>
                <a:gd name="connsiteY3" fmla="*/ 591201 h 591201"/>
                <a:gd name="connsiteX4" fmla="*/ 0 w 3576832"/>
                <a:gd name="connsiteY4" fmla="*/ 0 h 59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832" h="591201">
                  <a:moveTo>
                    <a:pt x="0" y="0"/>
                  </a:moveTo>
                  <a:lnTo>
                    <a:pt x="3576832" y="0"/>
                  </a:lnTo>
                  <a:lnTo>
                    <a:pt x="3576832" y="591201"/>
                  </a:lnTo>
                  <a:lnTo>
                    <a:pt x="0" y="591201"/>
                  </a:lnTo>
                  <a:lnTo>
                    <a:pt x="0" y="0"/>
                  </a:lnTo>
                  <a:close/>
                </a:path>
              </a:pathLst>
            </a:custGeom>
            <a:solidFill>
              <a:srgbClr val="FFFF00"/>
            </a:solidFill>
            <a:ln w="38100">
              <a:solidFill>
                <a:srgbClr val="1F497D">
                  <a:lumMod val="75000"/>
                </a:srgbClr>
              </a:solidFill>
            </a:ln>
            <a:effectLst/>
          </p:spPr>
          <p:txBody>
            <a:bodyPr lIns="68580" tIns="68580" rIns="68580" bIns="68580" spcCol="1270"/>
            <a:lstStyle/>
            <a:p>
              <a:pPr marL="0" marR="0" lvl="0" indent="0" defTabSz="8001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a:ln>
                    <a:noFill/>
                  </a:ln>
                  <a:solidFill>
                    <a:srgbClr val="1F497D">
                      <a:lumMod val="75000"/>
                    </a:srgbClr>
                  </a:solidFill>
                  <a:effectLst/>
                  <a:uLnTx/>
                  <a:uFillTx/>
                  <a:latin typeface="Century Gothic"/>
                </a:rPr>
                <a:t>Required waiting time</a:t>
              </a:r>
            </a:p>
          </p:txBody>
        </p:sp>
        <p:sp>
          <p:nvSpPr>
            <p:cNvPr id="17" name="Freeform 9">
              <a:extLst>
                <a:ext uri="{FF2B5EF4-FFF2-40B4-BE49-F238E27FC236}">
                  <a16:creationId xmlns:a16="http://schemas.microsoft.com/office/drawing/2014/main" id="{FB0997DB-102E-424F-8D04-6EA7E22451AC}"/>
                </a:ext>
              </a:extLst>
            </p:cNvPr>
            <p:cNvSpPr/>
            <p:nvPr/>
          </p:nvSpPr>
          <p:spPr bwMode="auto">
            <a:xfrm>
              <a:off x="5180409" y="3820439"/>
              <a:ext cx="3576638" cy="790575"/>
            </a:xfrm>
            <a:custGeom>
              <a:avLst/>
              <a:gdLst>
                <a:gd name="connsiteX0" fmla="*/ 0 w 3576907"/>
                <a:gd name="connsiteY0" fmla="*/ 0 h 591201"/>
                <a:gd name="connsiteX1" fmla="*/ 3576907 w 3576907"/>
                <a:gd name="connsiteY1" fmla="*/ 0 h 591201"/>
                <a:gd name="connsiteX2" fmla="*/ 3576907 w 3576907"/>
                <a:gd name="connsiteY2" fmla="*/ 591201 h 591201"/>
                <a:gd name="connsiteX3" fmla="*/ 0 w 3576907"/>
                <a:gd name="connsiteY3" fmla="*/ 591201 h 591201"/>
                <a:gd name="connsiteX4" fmla="*/ 0 w 3576907"/>
                <a:gd name="connsiteY4" fmla="*/ 0 h 59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907" h="591201">
                  <a:moveTo>
                    <a:pt x="0" y="0"/>
                  </a:moveTo>
                  <a:lnTo>
                    <a:pt x="3576907" y="0"/>
                  </a:lnTo>
                  <a:lnTo>
                    <a:pt x="3576907" y="591201"/>
                  </a:lnTo>
                  <a:lnTo>
                    <a:pt x="0" y="591201"/>
                  </a:lnTo>
                  <a:lnTo>
                    <a:pt x="0" y="0"/>
                  </a:lnTo>
                  <a:close/>
                </a:path>
              </a:pathLst>
            </a:custGeom>
            <a:solidFill>
              <a:sysClr val="window" lastClr="FFFFFF"/>
            </a:solidFill>
            <a:ln w="38100">
              <a:solidFill>
                <a:srgbClr val="1F497D">
                  <a:lumMod val="75000"/>
                </a:srgbClr>
              </a:solidFill>
            </a:ln>
            <a:effectLst/>
          </p:spPr>
          <p:txBody>
            <a:bodyPr lIns="68580" tIns="68580" rIns="68580" bIns="68580" spcCol="1270"/>
            <a:lstStyle/>
            <a:p>
              <a:pPr marL="0" marR="0" lvl="0" indent="0" defTabSz="8001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a:ln>
                    <a:noFill/>
                  </a:ln>
                  <a:solidFill>
                    <a:srgbClr val="1F497D">
                      <a:lumMod val="75000"/>
                    </a:srgbClr>
                  </a:solidFill>
                  <a:effectLst/>
                  <a:uLnTx/>
                  <a:uFillTx/>
                  <a:latin typeface="Century Gothic"/>
                </a:rPr>
                <a:t>Presence of control line</a:t>
              </a:r>
            </a:p>
          </p:txBody>
        </p:sp>
        <p:sp>
          <p:nvSpPr>
            <p:cNvPr id="18" name="Freeform 10">
              <a:extLst>
                <a:ext uri="{FF2B5EF4-FFF2-40B4-BE49-F238E27FC236}">
                  <a16:creationId xmlns:a16="http://schemas.microsoft.com/office/drawing/2014/main" id="{AC548373-5BEF-472B-9B0A-8AFB61CCA927}"/>
                </a:ext>
              </a:extLst>
            </p:cNvPr>
            <p:cNvSpPr/>
            <p:nvPr/>
          </p:nvSpPr>
          <p:spPr bwMode="auto">
            <a:xfrm>
              <a:off x="5160962" y="4817299"/>
              <a:ext cx="3576638" cy="766479"/>
            </a:xfrm>
            <a:custGeom>
              <a:avLst/>
              <a:gdLst>
                <a:gd name="connsiteX0" fmla="*/ 0 w 3576907"/>
                <a:gd name="connsiteY0" fmla="*/ 0 h 591201"/>
                <a:gd name="connsiteX1" fmla="*/ 3576907 w 3576907"/>
                <a:gd name="connsiteY1" fmla="*/ 0 h 591201"/>
                <a:gd name="connsiteX2" fmla="*/ 3576907 w 3576907"/>
                <a:gd name="connsiteY2" fmla="*/ 591201 h 591201"/>
                <a:gd name="connsiteX3" fmla="*/ 0 w 3576907"/>
                <a:gd name="connsiteY3" fmla="*/ 591201 h 591201"/>
                <a:gd name="connsiteX4" fmla="*/ 0 w 3576907"/>
                <a:gd name="connsiteY4" fmla="*/ 0 h 59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907" h="591201">
                  <a:moveTo>
                    <a:pt x="0" y="0"/>
                  </a:moveTo>
                  <a:lnTo>
                    <a:pt x="3576907" y="0"/>
                  </a:lnTo>
                  <a:lnTo>
                    <a:pt x="3576907" y="591201"/>
                  </a:lnTo>
                  <a:lnTo>
                    <a:pt x="0" y="591201"/>
                  </a:lnTo>
                  <a:lnTo>
                    <a:pt x="0" y="0"/>
                  </a:lnTo>
                  <a:close/>
                </a:path>
              </a:pathLst>
            </a:custGeom>
            <a:solidFill>
              <a:sysClr val="window" lastClr="FFFFFF"/>
            </a:solidFill>
            <a:ln w="38100">
              <a:solidFill>
                <a:srgbClr val="1F497D">
                  <a:lumMod val="75000"/>
                </a:srgbClr>
              </a:solidFill>
            </a:ln>
            <a:effectLst/>
          </p:spPr>
          <p:txBody>
            <a:bodyPr lIns="68580" tIns="68580" rIns="68580" bIns="68580" spcCol="1270"/>
            <a:lstStyle/>
            <a:p>
              <a:pPr marL="0" marR="0" lvl="0" indent="0" defTabSz="8001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a:ln>
                    <a:noFill/>
                  </a:ln>
                  <a:solidFill>
                    <a:srgbClr val="1F497D">
                      <a:lumMod val="75000"/>
                    </a:srgbClr>
                  </a:solidFill>
                  <a:effectLst/>
                  <a:uLnTx/>
                  <a:uFillTx/>
                  <a:latin typeface="Century Gothic"/>
                </a:rPr>
                <a:t>Trouble-shoot invalid results</a:t>
              </a:r>
            </a:p>
          </p:txBody>
        </p:sp>
        <p:sp>
          <p:nvSpPr>
            <p:cNvPr id="19" name="Freeform 11">
              <a:extLst>
                <a:ext uri="{FF2B5EF4-FFF2-40B4-BE49-F238E27FC236}">
                  <a16:creationId xmlns:a16="http://schemas.microsoft.com/office/drawing/2014/main" id="{FED40DB3-64EB-4830-9C1F-E174063FB658}"/>
                </a:ext>
              </a:extLst>
            </p:cNvPr>
            <p:cNvSpPr/>
            <p:nvPr/>
          </p:nvSpPr>
          <p:spPr bwMode="auto">
            <a:xfrm>
              <a:off x="3113087" y="5018663"/>
              <a:ext cx="1905000" cy="2811180"/>
            </a:xfrm>
            <a:custGeom>
              <a:avLst/>
              <a:gdLst>
                <a:gd name="connsiteX0" fmla="*/ 0 w 1905000"/>
                <a:gd name="connsiteY0" fmla="*/ 0 h 2514600"/>
                <a:gd name="connsiteX1" fmla="*/ 1905000 w 1905000"/>
                <a:gd name="connsiteY1" fmla="*/ 0 h 2514600"/>
                <a:gd name="connsiteX2" fmla="*/ 1905000 w 1905000"/>
                <a:gd name="connsiteY2" fmla="*/ 2514600 h 2514600"/>
                <a:gd name="connsiteX3" fmla="*/ 0 w 1905000"/>
                <a:gd name="connsiteY3" fmla="*/ 2514600 h 2514600"/>
                <a:gd name="connsiteX4" fmla="*/ 0 w 1905000"/>
                <a:gd name="connsiteY4" fmla="*/ 0 h 251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14600">
                  <a:moveTo>
                    <a:pt x="0" y="0"/>
                  </a:moveTo>
                  <a:lnTo>
                    <a:pt x="1905000" y="0"/>
                  </a:lnTo>
                  <a:lnTo>
                    <a:pt x="1905000" y="2514600"/>
                  </a:lnTo>
                  <a:lnTo>
                    <a:pt x="0" y="2514600"/>
                  </a:lnTo>
                  <a:lnTo>
                    <a:pt x="0" y="0"/>
                  </a:lnTo>
                  <a:close/>
                </a:path>
              </a:pathLst>
            </a:custGeom>
            <a:noFill/>
            <a:ln>
              <a:noFill/>
            </a:ln>
            <a:effectLst/>
          </p:spPr>
          <p:txBody>
            <a:bodyPr lIns="247650" tIns="247650" rIns="247650" bIns="247650" spcCol="1270"/>
            <a:lstStyle/>
            <a:p>
              <a:pPr marL="0" marR="0" lvl="0" indent="0" defTabSz="2889250" eaLnBrk="1" fontAlgn="auto" latinLnBrk="0" hangingPunct="1">
                <a:lnSpc>
                  <a:spcPct val="90000"/>
                </a:lnSpc>
                <a:spcBef>
                  <a:spcPct val="0"/>
                </a:spcBef>
                <a:spcAft>
                  <a:spcPct val="35000"/>
                </a:spcAft>
                <a:buClrTx/>
                <a:buSzTx/>
                <a:buFontTx/>
                <a:buNone/>
                <a:tabLst/>
                <a:defRPr/>
              </a:pPr>
              <a:endParaRPr kumimoji="0" lang="en-US" sz="6500" b="0" i="0" u="none" strike="noStrike" kern="0" cap="none" spc="0" normalizeH="0" baseline="0" noProof="0" dirty="0">
                <a:ln>
                  <a:noFill/>
                </a:ln>
                <a:solidFill>
                  <a:prstClr val="black">
                    <a:hueOff val="0"/>
                    <a:satOff val="0"/>
                    <a:lumOff val="0"/>
                    <a:alphaOff val="0"/>
                  </a:prstClr>
                </a:solidFill>
                <a:effectLst/>
                <a:uLnTx/>
                <a:uFillTx/>
                <a:latin typeface="Century Gothic"/>
              </a:endParaRPr>
            </a:p>
          </p:txBody>
        </p:sp>
      </p:grpSp>
    </p:spTree>
    <p:extLst>
      <p:ext uri="{BB962C8B-B14F-4D97-AF65-F5344CB8AC3E}">
        <p14:creationId xmlns:p14="http://schemas.microsoft.com/office/powerpoint/2010/main" val="3705603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HIV Testing Algorithm</a:t>
            </a:r>
          </a:p>
        </p:txBody>
      </p:sp>
      <p:sp>
        <p:nvSpPr>
          <p:cNvPr id="5" name="Slide Number Placeholder 4"/>
          <p:cNvSpPr>
            <a:spLocks noGrp="1"/>
          </p:cNvSpPr>
          <p:nvPr>
            <p:ph type="sldNum" sz="quarter" idx="12"/>
          </p:nvPr>
        </p:nvSpPr>
        <p:spPr/>
        <p:txBody>
          <a:bodyPr/>
          <a:lstStyle/>
          <a:p>
            <a:fld id="{6039E477-088D-487D-A482-1547B74FD154}" type="slidenum">
              <a:rPr lang="en-US" smtClean="0"/>
              <a:t>12</a:t>
            </a:fld>
            <a:endParaRPr lang="en-US"/>
          </a:p>
        </p:txBody>
      </p:sp>
      <p:sp>
        <p:nvSpPr>
          <p:cNvPr id="3" name="Text Placeholder 2">
            <a:extLst>
              <a:ext uri="{FF2B5EF4-FFF2-40B4-BE49-F238E27FC236}">
                <a16:creationId xmlns:a16="http://schemas.microsoft.com/office/drawing/2014/main" id="{4ABBD57A-CEAD-4ABE-B49C-5147994B4702}"/>
              </a:ext>
            </a:extLst>
          </p:cNvPr>
          <p:cNvSpPr>
            <a:spLocks noGrp="1"/>
          </p:cNvSpPr>
          <p:nvPr>
            <p:ph type="body" sz="quarter" idx="13"/>
          </p:nvPr>
        </p:nvSpPr>
        <p:spPr/>
        <p:txBody>
          <a:bodyPr/>
          <a:lstStyle/>
          <a:p>
            <a:endParaRPr lang="en-US"/>
          </a:p>
        </p:txBody>
      </p:sp>
      <p:pic>
        <p:nvPicPr>
          <p:cNvPr id="10" name="Content Placeholder 9"/>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1919236" y="714368"/>
            <a:ext cx="8190366" cy="6143632"/>
          </a:xfrm>
        </p:spPr>
      </p:pic>
      <p:pic>
        <p:nvPicPr>
          <p:cNvPr id="4" name="Picture 3">
            <a:extLst>
              <a:ext uri="{FF2B5EF4-FFF2-40B4-BE49-F238E27FC236}">
                <a16:creationId xmlns:a16="http://schemas.microsoft.com/office/drawing/2014/main" id="{1E12D83C-3D43-4412-95F7-CCDF7F802713}"/>
              </a:ext>
            </a:extLst>
          </p:cNvPr>
          <p:cNvPicPr>
            <a:picLocks noChangeAspect="1"/>
          </p:cNvPicPr>
          <p:nvPr/>
        </p:nvPicPr>
        <p:blipFill rotWithShape="1">
          <a:blip r:embed="rId4"/>
          <a:srcRect t="7052"/>
          <a:stretch/>
        </p:blipFill>
        <p:spPr>
          <a:xfrm>
            <a:off x="1689425" y="746161"/>
            <a:ext cx="9188857" cy="6241419"/>
          </a:xfrm>
          <a:prstGeom prst="rect">
            <a:avLst/>
          </a:prstGeom>
        </p:spPr>
      </p:pic>
    </p:spTree>
    <p:extLst>
      <p:ext uri="{BB962C8B-B14F-4D97-AF65-F5344CB8AC3E}">
        <p14:creationId xmlns:p14="http://schemas.microsoft.com/office/powerpoint/2010/main" val="27105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Group 133"/>
          <p:cNvGrpSpPr/>
          <p:nvPr/>
        </p:nvGrpSpPr>
        <p:grpSpPr>
          <a:xfrm>
            <a:off x="8761332" y="5541696"/>
            <a:ext cx="1828800" cy="1285031"/>
            <a:chOff x="1955001" y="526120"/>
            <a:chExt cx="6265975" cy="5027672"/>
          </a:xfrm>
        </p:grpSpPr>
        <p:pic>
          <p:nvPicPr>
            <p:cNvPr id="135" name="Picture 134"/>
            <p:cNvPicPr>
              <a:picLocks noChangeAspect="1"/>
            </p:cNvPicPr>
            <p:nvPr/>
          </p:nvPicPr>
          <p:blipFill rotWithShape="1">
            <a:blip r:embed="rId3"/>
            <a:srcRect l="2252" t="48108" r="-1" b="25814"/>
            <a:stretch/>
          </p:blipFill>
          <p:spPr>
            <a:xfrm>
              <a:off x="1955001" y="1606300"/>
              <a:ext cx="6247476" cy="876880"/>
            </a:xfrm>
            <a:prstGeom prst="rect">
              <a:avLst/>
            </a:prstGeom>
          </p:spPr>
        </p:pic>
        <p:grpSp>
          <p:nvGrpSpPr>
            <p:cNvPr id="136" name="Group 135"/>
            <p:cNvGrpSpPr/>
            <p:nvPr/>
          </p:nvGrpSpPr>
          <p:grpSpPr>
            <a:xfrm>
              <a:off x="1973497" y="526120"/>
              <a:ext cx="6247476" cy="989011"/>
              <a:chOff x="1973497" y="526120"/>
              <a:chExt cx="6247476" cy="989011"/>
            </a:xfrm>
          </p:grpSpPr>
          <p:pic>
            <p:nvPicPr>
              <p:cNvPr id="144" name="Picture 143"/>
              <p:cNvPicPr>
                <a:picLocks noChangeAspect="1"/>
              </p:cNvPicPr>
              <p:nvPr/>
            </p:nvPicPr>
            <p:blipFill rotWithShape="1">
              <a:blip r:embed="rId3"/>
              <a:srcRect l="2252" t="70589" r="-1" b="-1"/>
              <a:stretch/>
            </p:blipFill>
            <p:spPr>
              <a:xfrm>
                <a:off x="1973497" y="526120"/>
                <a:ext cx="6247476" cy="989011"/>
              </a:xfrm>
              <a:prstGeom prst="rect">
                <a:avLst/>
              </a:prstGeom>
            </p:spPr>
          </p:pic>
          <p:pic>
            <p:nvPicPr>
              <p:cNvPr id="145" name="Picture 144"/>
              <p:cNvPicPr>
                <a:picLocks noChangeAspect="1"/>
              </p:cNvPicPr>
              <p:nvPr/>
            </p:nvPicPr>
            <p:blipFill rotWithShape="1">
              <a:blip r:embed="rId3"/>
              <a:srcRect l="39004" t="71275" r="58702" b="6365"/>
              <a:stretch/>
            </p:blipFill>
            <p:spPr>
              <a:xfrm>
                <a:off x="3956595" y="547124"/>
                <a:ext cx="342170" cy="751855"/>
              </a:xfrm>
              <a:prstGeom prst="rect">
                <a:avLst/>
              </a:prstGeom>
            </p:spPr>
          </p:pic>
        </p:grpSp>
        <p:pic>
          <p:nvPicPr>
            <p:cNvPr id="137" name="Picture 136"/>
            <p:cNvPicPr>
              <a:picLocks noChangeAspect="1"/>
            </p:cNvPicPr>
            <p:nvPr/>
          </p:nvPicPr>
          <p:blipFill rotWithShape="1">
            <a:blip r:embed="rId3"/>
            <a:srcRect l="2252" t="28040" r="-1" b="47941"/>
            <a:stretch/>
          </p:blipFill>
          <p:spPr>
            <a:xfrm>
              <a:off x="1955001" y="2709554"/>
              <a:ext cx="6247476" cy="807653"/>
            </a:xfrm>
            <a:prstGeom prst="rect">
              <a:avLst/>
            </a:prstGeom>
          </p:spPr>
        </p:pic>
        <p:grpSp>
          <p:nvGrpSpPr>
            <p:cNvPr id="138" name="Group 137"/>
            <p:cNvGrpSpPr/>
            <p:nvPr/>
          </p:nvGrpSpPr>
          <p:grpSpPr>
            <a:xfrm>
              <a:off x="1955001" y="3801980"/>
              <a:ext cx="6247476" cy="807653"/>
              <a:chOff x="1955001" y="3801980"/>
              <a:chExt cx="6247476" cy="807653"/>
            </a:xfrm>
          </p:grpSpPr>
          <p:pic>
            <p:nvPicPr>
              <p:cNvPr id="142" name="Picture 141"/>
              <p:cNvPicPr>
                <a:picLocks noChangeAspect="1"/>
              </p:cNvPicPr>
              <p:nvPr/>
            </p:nvPicPr>
            <p:blipFill rotWithShape="1">
              <a:blip r:embed="rId3"/>
              <a:srcRect l="2252" t="28040" r="-1" b="47941"/>
              <a:stretch/>
            </p:blipFill>
            <p:spPr>
              <a:xfrm>
                <a:off x="1955001" y="3801980"/>
                <a:ext cx="6247476" cy="807653"/>
              </a:xfrm>
              <a:prstGeom prst="rect">
                <a:avLst/>
              </a:prstGeom>
            </p:spPr>
          </p:pic>
          <p:pic>
            <p:nvPicPr>
              <p:cNvPr id="143" name="Picture 142"/>
              <p:cNvPicPr>
                <a:picLocks noChangeAspect="1"/>
              </p:cNvPicPr>
              <p:nvPr/>
            </p:nvPicPr>
            <p:blipFill rotWithShape="1">
              <a:blip r:embed="rId3"/>
              <a:srcRect l="39290" t="73829" r="58989" b="8918"/>
              <a:stretch/>
            </p:blipFill>
            <p:spPr>
              <a:xfrm>
                <a:off x="3994089" y="3828817"/>
                <a:ext cx="256688" cy="580137"/>
              </a:xfrm>
              <a:prstGeom prst="rect">
                <a:avLst/>
              </a:prstGeom>
            </p:spPr>
          </p:pic>
        </p:grpSp>
        <p:grpSp>
          <p:nvGrpSpPr>
            <p:cNvPr id="139" name="Group 138"/>
            <p:cNvGrpSpPr/>
            <p:nvPr/>
          </p:nvGrpSpPr>
          <p:grpSpPr>
            <a:xfrm>
              <a:off x="1973498" y="4746139"/>
              <a:ext cx="6247478" cy="807653"/>
              <a:chOff x="1973498" y="4746139"/>
              <a:chExt cx="6247478" cy="807653"/>
            </a:xfrm>
          </p:grpSpPr>
          <p:pic>
            <p:nvPicPr>
              <p:cNvPr id="140" name="Picture 139"/>
              <p:cNvPicPr>
                <a:picLocks noChangeAspect="1"/>
              </p:cNvPicPr>
              <p:nvPr/>
            </p:nvPicPr>
            <p:blipFill rotWithShape="1">
              <a:blip r:embed="rId3"/>
              <a:srcRect l="2252" t="28040" r="-1" b="47941"/>
              <a:stretch/>
            </p:blipFill>
            <p:spPr>
              <a:xfrm>
                <a:off x="1973498" y="4746139"/>
                <a:ext cx="6247478" cy="807653"/>
              </a:xfrm>
              <a:prstGeom prst="rect">
                <a:avLst/>
              </a:prstGeom>
            </p:spPr>
          </p:pic>
          <p:pic>
            <p:nvPicPr>
              <p:cNvPr id="141" name="Picture 140"/>
              <p:cNvPicPr>
                <a:picLocks noChangeAspect="1"/>
              </p:cNvPicPr>
              <p:nvPr/>
            </p:nvPicPr>
            <p:blipFill rotWithShape="1">
              <a:blip r:embed="rId3"/>
              <a:srcRect l="41011" t="79403" r="58083" b="11135"/>
              <a:stretch/>
            </p:blipFill>
            <p:spPr>
              <a:xfrm>
                <a:off x="4425400" y="4905149"/>
                <a:ext cx="207254" cy="434603"/>
              </a:xfrm>
              <a:prstGeom prst="rect">
                <a:avLst/>
              </a:prstGeom>
            </p:spPr>
          </p:pic>
        </p:grpSp>
      </p:grpSp>
      <p:pic>
        <p:nvPicPr>
          <p:cNvPr id="92" name="Picture 91"/>
          <p:cNvPicPr>
            <a:picLocks noChangeAspect="1"/>
          </p:cNvPicPr>
          <p:nvPr/>
        </p:nvPicPr>
        <p:blipFill>
          <a:blip r:embed="rId4"/>
          <a:stretch>
            <a:fillRect/>
          </a:stretch>
        </p:blipFill>
        <p:spPr>
          <a:xfrm>
            <a:off x="7827551" y="1591055"/>
            <a:ext cx="1374152" cy="1005840"/>
          </a:xfrm>
          <a:prstGeom prst="rect">
            <a:avLst/>
          </a:prstGeom>
        </p:spPr>
      </p:pic>
      <p:cxnSp>
        <p:nvCxnSpPr>
          <p:cNvPr id="13" name="Straight Connector 12"/>
          <p:cNvCxnSpPr/>
          <p:nvPr/>
        </p:nvCxnSpPr>
        <p:spPr>
          <a:xfrm rot="5400000">
            <a:off x="6088455" y="-1191948"/>
            <a:ext cx="0" cy="914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524000" y="0"/>
            <a:ext cx="9144000" cy="6828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ln w="18415" cmpd="sng">
                  <a:solidFill>
                    <a:srgbClr val="FFFFFF"/>
                  </a:solidFill>
                  <a:prstDash val="solid"/>
                </a:ln>
                <a:solidFill>
                  <a:srgbClr val="FFFFFF"/>
                </a:solidFill>
                <a:latin typeface="Cambria" panose="02040503050406030204" pitchFamily="18" charset="0"/>
              </a:rPr>
              <a:t>  Asante HIV-1 Rapid Test for Recent Infection Job-Aid-Visual</a:t>
            </a:r>
          </a:p>
        </p:txBody>
      </p:sp>
      <p:sp>
        <p:nvSpPr>
          <p:cNvPr id="34" name="Rectangle 33"/>
          <p:cNvSpPr/>
          <p:nvPr/>
        </p:nvSpPr>
        <p:spPr>
          <a:xfrm>
            <a:off x="1604259" y="2667001"/>
            <a:ext cx="1705901" cy="507831"/>
          </a:xfrm>
          <a:prstGeom prst="rect">
            <a:avLst/>
          </a:prstGeom>
        </p:spPr>
        <p:txBody>
          <a:bodyPr wrap="square">
            <a:spAutoFit/>
          </a:bodyPr>
          <a:lstStyle/>
          <a:p>
            <a:r>
              <a:rPr lang="en-US" sz="900" dirty="0">
                <a:solidFill>
                  <a:srgbClr val="1F497D">
                    <a:lumMod val="75000"/>
                  </a:srgbClr>
                </a:solidFill>
                <a:latin typeface="Cambria" panose="02040503050406030204" pitchFamily="18" charset="0"/>
                <a:ea typeface="Times New Roman" panose="02020603050405020304" pitchFamily="18" charset="0"/>
              </a:rPr>
              <a:t>Collect test items from test kit and assemble other accessories</a:t>
            </a:r>
            <a:endParaRPr lang="en-US" sz="900" dirty="0">
              <a:solidFill>
                <a:srgbClr val="1F497D">
                  <a:lumMod val="75000"/>
                </a:srgbClr>
              </a:solidFill>
              <a:latin typeface="Cambria" panose="02040503050406030204" pitchFamily="18" charset="0"/>
            </a:endParaRPr>
          </a:p>
        </p:txBody>
      </p:sp>
      <p:cxnSp>
        <p:nvCxnSpPr>
          <p:cNvPr id="83" name="Straight Connector 82"/>
          <p:cNvCxnSpPr/>
          <p:nvPr/>
        </p:nvCxnSpPr>
        <p:spPr>
          <a:xfrm flipH="1" flipV="1">
            <a:off x="1551654" y="1354576"/>
            <a:ext cx="9116346" cy="190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321218" y="749881"/>
            <a:ext cx="1057222" cy="615553"/>
          </a:xfrm>
          <a:prstGeom prst="rect">
            <a:avLst/>
          </a:prstGeom>
          <a:noFill/>
        </p:spPr>
        <p:txBody>
          <a:bodyPr wrap="square" rtlCol="0">
            <a:spAutoFit/>
          </a:bodyPr>
          <a:lstStyle/>
          <a:p>
            <a:r>
              <a:rPr lang="en-US" sz="1700" dirty="0">
                <a:solidFill>
                  <a:srgbClr val="1F497D">
                    <a:lumMod val="75000"/>
                  </a:srgbClr>
                </a:solidFill>
                <a:latin typeface="Arial"/>
              </a:rPr>
              <a:t>Store kit:</a:t>
            </a:r>
          </a:p>
          <a:p>
            <a:r>
              <a:rPr lang="en-US" sz="1700" dirty="0">
                <a:solidFill>
                  <a:srgbClr val="1F497D">
                    <a:lumMod val="75000"/>
                  </a:srgbClr>
                </a:solidFill>
                <a:latin typeface="Arial"/>
              </a:rPr>
              <a:t>2 - 30°C</a:t>
            </a:r>
          </a:p>
        </p:txBody>
      </p:sp>
      <p:sp>
        <p:nvSpPr>
          <p:cNvPr id="18" name="TextBox 17"/>
          <p:cNvSpPr txBox="1"/>
          <p:nvPr/>
        </p:nvSpPr>
        <p:spPr>
          <a:xfrm>
            <a:off x="2133601" y="663714"/>
            <a:ext cx="6138219" cy="707886"/>
          </a:xfrm>
          <a:prstGeom prst="rect">
            <a:avLst/>
          </a:prstGeom>
          <a:noFill/>
        </p:spPr>
        <p:txBody>
          <a:bodyPr wrap="none" rtlCol="0">
            <a:spAutoFit/>
          </a:bodyPr>
          <a:lstStyle/>
          <a:p>
            <a:pPr marL="171450" indent="-171450">
              <a:buFont typeface="Wingdings" panose="05000000000000000000" pitchFamily="2" charset="2"/>
              <a:buChar char="q"/>
            </a:pPr>
            <a:r>
              <a:rPr lang="en-US" sz="1000" dirty="0">
                <a:solidFill>
                  <a:srgbClr val="1F497D">
                    <a:lumMod val="75000"/>
                  </a:srgbClr>
                </a:solidFill>
                <a:latin typeface="Cambria" panose="02040503050406030204" pitchFamily="18" charset="0"/>
              </a:rPr>
              <a:t>Check kit before use. Use only kit that is not expired or test device not damaged.</a:t>
            </a:r>
          </a:p>
          <a:p>
            <a:pPr marL="171450" indent="-171450">
              <a:buFont typeface="Wingdings" panose="05000000000000000000" pitchFamily="2" charset="2"/>
              <a:buChar char="q"/>
            </a:pPr>
            <a:r>
              <a:rPr lang="en-US" sz="1000" dirty="0">
                <a:solidFill>
                  <a:srgbClr val="1F497D">
                    <a:lumMod val="75000"/>
                  </a:srgbClr>
                </a:solidFill>
                <a:latin typeface="Cambria" panose="02040503050406030204" pitchFamily="18" charset="0"/>
              </a:rPr>
              <a:t>If using stored specimens (blood or plasma), bring specimens to room temperature prior to use.</a:t>
            </a:r>
          </a:p>
          <a:p>
            <a:pPr marL="171450" indent="-171450">
              <a:buFont typeface="Wingdings" panose="05000000000000000000" pitchFamily="2" charset="2"/>
              <a:buChar char="q"/>
            </a:pPr>
            <a:r>
              <a:rPr lang="en-US" sz="1000" dirty="0">
                <a:solidFill>
                  <a:srgbClr val="1F497D">
                    <a:lumMod val="75000"/>
                  </a:srgbClr>
                </a:solidFill>
                <a:latin typeface="Cambria" panose="02040503050406030204" pitchFamily="18" charset="0"/>
              </a:rPr>
              <a:t>Always use universal safety precautions when handling specimens.  Keep work areas clean and organized.</a:t>
            </a:r>
          </a:p>
          <a:p>
            <a:pPr marL="171450" indent="-171450">
              <a:buFont typeface="Wingdings" panose="05000000000000000000" pitchFamily="2" charset="2"/>
              <a:buChar char="q"/>
            </a:pPr>
            <a:r>
              <a:rPr lang="en-US" sz="1000" dirty="0">
                <a:solidFill>
                  <a:srgbClr val="1F497D">
                    <a:lumMod val="75000"/>
                  </a:srgbClr>
                </a:solidFill>
                <a:latin typeface="Cambria" panose="02040503050406030204" pitchFamily="18" charset="0"/>
              </a:rPr>
              <a:t>This outline does not replace the product insert or your standard operating procedure (SOP).</a:t>
            </a:r>
          </a:p>
        </p:txBody>
      </p:sp>
      <p:cxnSp>
        <p:nvCxnSpPr>
          <p:cNvPr id="45" name="Straight Connector 44"/>
          <p:cNvCxnSpPr/>
          <p:nvPr/>
        </p:nvCxnSpPr>
        <p:spPr>
          <a:xfrm flipH="1">
            <a:off x="1521317" y="5245304"/>
            <a:ext cx="9116346" cy="124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667436" y="4682903"/>
            <a:ext cx="1540111" cy="384721"/>
          </a:xfrm>
          <a:prstGeom prst="rect">
            <a:avLst/>
          </a:prstGeom>
          <a:noFill/>
        </p:spPr>
        <p:txBody>
          <a:bodyPr wrap="square" rtlCol="0">
            <a:spAutoFit/>
          </a:bodyPr>
          <a:lstStyle/>
          <a:p>
            <a:r>
              <a:rPr lang="en-US" sz="900" dirty="0">
                <a:solidFill>
                  <a:srgbClr val="1F497D">
                    <a:lumMod val="75000"/>
                  </a:srgbClr>
                </a:solidFill>
                <a:latin typeface="Cambria" panose="02040503050406030204" pitchFamily="18" charset="0"/>
              </a:rPr>
              <a:t>Open the foil pouch and  remove the test strip</a:t>
            </a:r>
            <a:r>
              <a:rPr lang="en-US" sz="1000" dirty="0">
                <a:solidFill>
                  <a:srgbClr val="1F497D">
                    <a:lumMod val="75000"/>
                  </a:srgbClr>
                </a:solidFill>
                <a:latin typeface="Cambria" panose="02040503050406030204" pitchFamily="18" charset="0"/>
              </a:rPr>
              <a:t>. </a:t>
            </a:r>
          </a:p>
        </p:txBody>
      </p:sp>
      <p:pic>
        <p:nvPicPr>
          <p:cNvPr id="5" name="Picture 4"/>
          <p:cNvPicPr>
            <a:picLocks noChangeAspect="1"/>
          </p:cNvPicPr>
          <p:nvPr/>
        </p:nvPicPr>
        <p:blipFill>
          <a:blip r:embed="rId5"/>
          <a:stretch>
            <a:fillRect/>
          </a:stretch>
        </p:blipFill>
        <p:spPr>
          <a:xfrm>
            <a:off x="3328607" y="1602057"/>
            <a:ext cx="1513674" cy="1005840"/>
          </a:xfrm>
          <a:prstGeom prst="rect">
            <a:avLst/>
          </a:prstGeom>
        </p:spPr>
      </p:pic>
      <p:pic>
        <p:nvPicPr>
          <p:cNvPr id="20" name="Picture 19"/>
          <p:cNvPicPr>
            <a:picLocks noChangeAspect="1"/>
          </p:cNvPicPr>
          <p:nvPr/>
        </p:nvPicPr>
        <p:blipFill>
          <a:blip r:embed="rId6"/>
          <a:stretch>
            <a:fillRect/>
          </a:stretch>
        </p:blipFill>
        <p:spPr>
          <a:xfrm>
            <a:off x="4883034" y="1592872"/>
            <a:ext cx="1385184" cy="1005840"/>
          </a:xfrm>
          <a:prstGeom prst="rect">
            <a:avLst/>
          </a:prstGeom>
        </p:spPr>
      </p:pic>
      <p:pic>
        <p:nvPicPr>
          <p:cNvPr id="21" name="Picture 20"/>
          <p:cNvPicPr>
            <a:picLocks noChangeAspect="1"/>
          </p:cNvPicPr>
          <p:nvPr/>
        </p:nvPicPr>
        <p:blipFill>
          <a:blip r:embed="rId7"/>
          <a:stretch>
            <a:fillRect/>
          </a:stretch>
        </p:blipFill>
        <p:spPr>
          <a:xfrm>
            <a:off x="6315380" y="1592872"/>
            <a:ext cx="1460932" cy="1005840"/>
          </a:xfrm>
          <a:prstGeom prst="rect">
            <a:avLst/>
          </a:prstGeom>
        </p:spPr>
      </p:pic>
      <p:pic>
        <p:nvPicPr>
          <p:cNvPr id="22" name="Picture 21"/>
          <p:cNvPicPr>
            <a:picLocks noChangeAspect="1"/>
          </p:cNvPicPr>
          <p:nvPr/>
        </p:nvPicPr>
        <p:blipFill>
          <a:blip r:embed="rId4"/>
          <a:stretch>
            <a:fillRect/>
          </a:stretch>
        </p:blipFill>
        <p:spPr>
          <a:xfrm>
            <a:off x="7820208" y="1595887"/>
            <a:ext cx="1374152" cy="1005840"/>
          </a:xfrm>
          <a:prstGeom prst="rect">
            <a:avLst/>
          </a:prstGeom>
        </p:spPr>
      </p:pic>
      <p:pic>
        <p:nvPicPr>
          <p:cNvPr id="28" name="Picture 27"/>
          <p:cNvPicPr>
            <a:picLocks noChangeAspect="1"/>
          </p:cNvPicPr>
          <p:nvPr/>
        </p:nvPicPr>
        <p:blipFill>
          <a:blip r:embed="rId8"/>
          <a:stretch>
            <a:fillRect/>
          </a:stretch>
        </p:blipFill>
        <p:spPr>
          <a:xfrm>
            <a:off x="9246145" y="1594032"/>
            <a:ext cx="1295400" cy="991317"/>
          </a:xfrm>
          <a:prstGeom prst="rect">
            <a:avLst/>
          </a:prstGeom>
        </p:spPr>
      </p:pic>
      <p:pic>
        <p:nvPicPr>
          <p:cNvPr id="30" name="Picture 29"/>
          <p:cNvPicPr>
            <a:picLocks noChangeAspect="1"/>
          </p:cNvPicPr>
          <p:nvPr/>
        </p:nvPicPr>
        <p:blipFill>
          <a:blip r:embed="rId9"/>
          <a:stretch>
            <a:fillRect/>
          </a:stretch>
        </p:blipFill>
        <p:spPr>
          <a:xfrm>
            <a:off x="6329596" y="3645802"/>
            <a:ext cx="1490612" cy="1033867"/>
          </a:xfrm>
          <a:prstGeom prst="rect">
            <a:avLst/>
          </a:prstGeom>
        </p:spPr>
      </p:pic>
      <p:pic>
        <p:nvPicPr>
          <p:cNvPr id="36" name="Picture 35"/>
          <p:cNvPicPr>
            <a:picLocks noChangeAspect="1"/>
          </p:cNvPicPr>
          <p:nvPr/>
        </p:nvPicPr>
        <p:blipFill>
          <a:blip r:embed="rId10"/>
          <a:stretch>
            <a:fillRect/>
          </a:stretch>
        </p:blipFill>
        <p:spPr>
          <a:xfrm>
            <a:off x="1676400" y="3645679"/>
            <a:ext cx="1530152" cy="1011926"/>
          </a:xfrm>
          <a:prstGeom prst="rect">
            <a:avLst/>
          </a:prstGeom>
        </p:spPr>
      </p:pic>
      <p:sp>
        <p:nvSpPr>
          <p:cNvPr id="71" name="Rectangle 70"/>
          <p:cNvSpPr/>
          <p:nvPr/>
        </p:nvSpPr>
        <p:spPr>
          <a:xfrm>
            <a:off x="6283872" y="2567970"/>
            <a:ext cx="1542440" cy="784830"/>
          </a:xfrm>
          <a:prstGeom prst="rect">
            <a:avLst/>
          </a:prstGeom>
        </p:spPr>
        <p:txBody>
          <a:bodyPr wrap="square">
            <a:spAutoFit/>
          </a:bodyPr>
          <a:lstStyle/>
          <a:p>
            <a:r>
              <a:rPr lang="en-US" sz="900" dirty="0">
                <a:solidFill>
                  <a:srgbClr val="1F497D">
                    <a:lumMod val="75000"/>
                  </a:srgbClr>
                </a:solidFill>
                <a:latin typeface="Cambria" panose="02040503050406030204" pitchFamily="18" charset="0"/>
                <a:ea typeface="Times New Roman" panose="02020603050405020304" pitchFamily="18" charset="0"/>
              </a:rPr>
              <a:t>Touch the round end of the loop allowing the specimen to wick up into the loop from the tube or from finger prick</a:t>
            </a:r>
            <a:endParaRPr lang="en-US" sz="900" dirty="0">
              <a:solidFill>
                <a:srgbClr val="1F497D">
                  <a:lumMod val="75000"/>
                </a:srgbClr>
              </a:solidFill>
              <a:latin typeface="Cambria" panose="02040503050406030204" pitchFamily="18" charset="0"/>
            </a:endParaRPr>
          </a:p>
        </p:txBody>
      </p:sp>
      <p:sp>
        <p:nvSpPr>
          <p:cNvPr id="72" name="Rectangle 71"/>
          <p:cNvSpPr/>
          <p:nvPr/>
        </p:nvSpPr>
        <p:spPr>
          <a:xfrm>
            <a:off x="9296401" y="2574253"/>
            <a:ext cx="1140183" cy="646331"/>
          </a:xfrm>
          <a:prstGeom prst="rect">
            <a:avLst/>
          </a:prstGeom>
        </p:spPr>
        <p:txBody>
          <a:bodyPr wrap="square">
            <a:spAutoFit/>
          </a:bodyPr>
          <a:lstStyle/>
          <a:p>
            <a:r>
              <a:rPr lang="en-US" sz="900" dirty="0">
                <a:solidFill>
                  <a:srgbClr val="1F497D">
                    <a:lumMod val="75000"/>
                  </a:srgbClr>
                </a:solidFill>
                <a:latin typeface="Cambria" panose="02040503050406030204" pitchFamily="18" charset="0"/>
                <a:ea typeface="Times New Roman" panose="02020603050405020304" pitchFamily="18" charset="0"/>
              </a:rPr>
              <a:t>Discard  the specimen collection loop into a biohazard bag</a:t>
            </a:r>
            <a:endParaRPr lang="en-US" sz="900" dirty="0">
              <a:solidFill>
                <a:srgbClr val="1F497D">
                  <a:lumMod val="75000"/>
                </a:srgbClr>
              </a:solidFill>
              <a:latin typeface="Cambria" panose="02040503050406030204" pitchFamily="18" charset="0"/>
            </a:endParaRPr>
          </a:p>
        </p:txBody>
      </p:sp>
      <p:pic>
        <p:nvPicPr>
          <p:cNvPr id="58" name="Picture 57"/>
          <p:cNvPicPr>
            <a:picLocks noChangeAspect="1"/>
          </p:cNvPicPr>
          <p:nvPr/>
        </p:nvPicPr>
        <p:blipFill>
          <a:blip r:embed="rId11"/>
          <a:stretch>
            <a:fillRect/>
          </a:stretch>
        </p:blipFill>
        <p:spPr>
          <a:xfrm>
            <a:off x="6509018" y="5689983"/>
            <a:ext cx="2164758" cy="992687"/>
          </a:xfrm>
          <a:prstGeom prst="rect">
            <a:avLst/>
          </a:prstGeom>
        </p:spPr>
      </p:pic>
      <p:sp>
        <p:nvSpPr>
          <p:cNvPr id="77" name="Rectangle 76"/>
          <p:cNvSpPr/>
          <p:nvPr/>
        </p:nvSpPr>
        <p:spPr>
          <a:xfrm>
            <a:off x="3241351" y="4652289"/>
            <a:ext cx="1684451" cy="646331"/>
          </a:xfrm>
          <a:prstGeom prst="rect">
            <a:avLst/>
          </a:prstGeom>
        </p:spPr>
        <p:txBody>
          <a:bodyPr wrap="square">
            <a:spAutoFit/>
          </a:bodyPr>
          <a:lstStyle/>
          <a:p>
            <a:r>
              <a:rPr lang="en-US" sz="900" dirty="0">
                <a:solidFill>
                  <a:srgbClr val="1F497D">
                    <a:lumMod val="75000"/>
                  </a:srgbClr>
                </a:solidFill>
                <a:latin typeface="Cambria" panose="02040503050406030204" pitchFamily="18" charset="0"/>
                <a:ea typeface="Times New Roman" panose="02020603050405020304" pitchFamily="18" charset="0"/>
              </a:rPr>
              <a:t>Insert the Test strip  into the liquid in the sample buffer tube with the arrows pointing toward the liquid.</a:t>
            </a:r>
            <a:endParaRPr lang="en-US" sz="900" dirty="0">
              <a:solidFill>
                <a:srgbClr val="1F497D">
                  <a:lumMod val="75000"/>
                </a:srgbClr>
              </a:solidFill>
              <a:latin typeface="Cambria" panose="02040503050406030204" pitchFamily="18" charset="0"/>
            </a:endParaRPr>
          </a:p>
        </p:txBody>
      </p:sp>
      <p:sp>
        <p:nvSpPr>
          <p:cNvPr id="78" name="Rectangle 77"/>
          <p:cNvSpPr/>
          <p:nvPr/>
        </p:nvSpPr>
        <p:spPr>
          <a:xfrm>
            <a:off x="6307232" y="4630271"/>
            <a:ext cx="1557448" cy="646331"/>
          </a:xfrm>
          <a:prstGeom prst="rect">
            <a:avLst/>
          </a:prstGeom>
        </p:spPr>
        <p:txBody>
          <a:bodyPr wrap="square">
            <a:spAutoFit/>
          </a:bodyPr>
          <a:lstStyle/>
          <a:p>
            <a:r>
              <a:rPr lang="en-US" sz="900" dirty="0">
                <a:solidFill>
                  <a:srgbClr val="1F497D">
                    <a:lumMod val="75000"/>
                  </a:srgbClr>
                </a:solidFill>
                <a:latin typeface="Cambria" panose="02040503050406030204" pitchFamily="18" charset="0"/>
                <a:ea typeface="Times New Roman" panose="02020603050405020304" pitchFamily="18" charset="0"/>
              </a:rPr>
              <a:t>Start  timer and wait for  20 minutes. At the end of 20 minutes remove strip from the sample buffer.</a:t>
            </a:r>
            <a:endParaRPr lang="en-US" sz="900" dirty="0">
              <a:solidFill>
                <a:srgbClr val="1F497D">
                  <a:lumMod val="75000"/>
                </a:srgbClr>
              </a:solidFill>
              <a:latin typeface="Cambria" panose="02040503050406030204" pitchFamily="18" charset="0"/>
            </a:endParaRPr>
          </a:p>
        </p:txBody>
      </p:sp>
      <p:sp>
        <p:nvSpPr>
          <p:cNvPr id="79" name="Rectangle 78"/>
          <p:cNvSpPr/>
          <p:nvPr/>
        </p:nvSpPr>
        <p:spPr>
          <a:xfrm>
            <a:off x="6283873" y="5749346"/>
            <a:ext cx="899999" cy="230832"/>
          </a:xfrm>
          <a:prstGeom prst="rect">
            <a:avLst/>
          </a:prstGeom>
        </p:spPr>
        <p:txBody>
          <a:bodyPr wrap="square">
            <a:spAutoFit/>
          </a:bodyPr>
          <a:lstStyle/>
          <a:p>
            <a:pPr algn="r"/>
            <a:r>
              <a:rPr lang="en-US" sz="900" b="1" dirty="0">
                <a:solidFill>
                  <a:srgbClr val="1F497D">
                    <a:lumMod val="75000"/>
                  </a:srgbClr>
                </a:solidFill>
                <a:latin typeface="Arial"/>
                <a:ea typeface="Times New Roman" panose="02020603050405020304" pitchFamily="18" charset="0"/>
              </a:rPr>
              <a:t>Long term</a:t>
            </a:r>
            <a:endParaRPr lang="en-US" sz="900" b="1" dirty="0">
              <a:solidFill>
                <a:srgbClr val="1F497D">
                  <a:lumMod val="75000"/>
                </a:srgbClr>
              </a:solidFill>
              <a:latin typeface="Arial"/>
            </a:endParaRPr>
          </a:p>
        </p:txBody>
      </p:sp>
      <p:sp>
        <p:nvSpPr>
          <p:cNvPr id="80" name="Rectangle 79"/>
          <p:cNvSpPr/>
          <p:nvPr/>
        </p:nvSpPr>
        <p:spPr>
          <a:xfrm>
            <a:off x="6400551" y="6349780"/>
            <a:ext cx="760160" cy="230832"/>
          </a:xfrm>
          <a:prstGeom prst="rect">
            <a:avLst/>
          </a:prstGeom>
        </p:spPr>
        <p:txBody>
          <a:bodyPr wrap="square">
            <a:spAutoFit/>
          </a:bodyPr>
          <a:lstStyle/>
          <a:p>
            <a:pPr algn="r"/>
            <a:r>
              <a:rPr lang="en-US" sz="900" b="1" dirty="0">
                <a:solidFill>
                  <a:srgbClr val="1F497D">
                    <a:lumMod val="75000"/>
                  </a:srgbClr>
                </a:solidFill>
                <a:latin typeface="Arial"/>
                <a:ea typeface="Times New Roman" panose="02020603050405020304" pitchFamily="18" charset="0"/>
              </a:rPr>
              <a:t>Negative</a:t>
            </a:r>
            <a:endParaRPr lang="en-US" sz="900" b="1" dirty="0">
              <a:solidFill>
                <a:srgbClr val="1F497D">
                  <a:lumMod val="75000"/>
                </a:srgbClr>
              </a:solidFill>
              <a:latin typeface="Arial"/>
            </a:endParaRPr>
          </a:p>
        </p:txBody>
      </p:sp>
      <p:sp>
        <p:nvSpPr>
          <p:cNvPr id="81" name="Rectangle 80"/>
          <p:cNvSpPr/>
          <p:nvPr/>
        </p:nvSpPr>
        <p:spPr>
          <a:xfrm>
            <a:off x="6512408" y="6051318"/>
            <a:ext cx="609600" cy="230832"/>
          </a:xfrm>
          <a:prstGeom prst="rect">
            <a:avLst/>
          </a:prstGeom>
        </p:spPr>
        <p:txBody>
          <a:bodyPr wrap="square">
            <a:spAutoFit/>
          </a:bodyPr>
          <a:lstStyle/>
          <a:p>
            <a:pPr algn="r"/>
            <a:r>
              <a:rPr lang="en-US" sz="900" b="1" dirty="0">
                <a:solidFill>
                  <a:srgbClr val="1F497D">
                    <a:lumMod val="75000"/>
                  </a:srgbClr>
                </a:solidFill>
                <a:latin typeface="Arial"/>
                <a:ea typeface="Times New Roman" panose="02020603050405020304" pitchFamily="18" charset="0"/>
              </a:rPr>
              <a:t>Recent</a:t>
            </a:r>
            <a:endParaRPr lang="en-US" sz="900" b="1" dirty="0">
              <a:solidFill>
                <a:srgbClr val="1F497D">
                  <a:lumMod val="75000"/>
                </a:srgbClr>
              </a:solidFill>
              <a:latin typeface="Arial"/>
            </a:endParaRPr>
          </a:p>
        </p:txBody>
      </p:sp>
      <p:pic>
        <p:nvPicPr>
          <p:cNvPr id="3" name="Picture 2"/>
          <p:cNvPicPr>
            <a:picLocks noChangeAspect="1"/>
          </p:cNvPicPr>
          <p:nvPr/>
        </p:nvPicPr>
        <p:blipFill>
          <a:blip r:embed="rId12"/>
          <a:stretch>
            <a:fillRect/>
          </a:stretch>
        </p:blipFill>
        <p:spPr>
          <a:xfrm>
            <a:off x="7842899" y="3644252"/>
            <a:ext cx="1365355" cy="1050392"/>
          </a:xfrm>
          <a:prstGeom prst="rect">
            <a:avLst/>
          </a:prstGeom>
        </p:spPr>
      </p:pic>
      <p:sp>
        <p:nvSpPr>
          <p:cNvPr id="64" name="Rectangle 63"/>
          <p:cNvSpPr/>
          <p:nvPr/>
        </p:nvSpPr>
        <p:spPr>
          <a:xfrm>
            <a:off x="3207547" y="2590801"/>
            <a:ext cx="1640556" cy="646331"/>
          </a:xfrm>
          <a:prstGeom prst="rect">
            <a:avLst/>
          </a:prstGeom>
        </p:spPr>
        <p:txBody>
          <a:bodyPr wrap="square">
            <a:spAutoFit/>
          </a:bodyPr>
          <a:lstStyle/>
          <a:p>
            <a:r>
              <a:rPr lang="en-US" sz="900" dirty="0">
                <a:solidFill>
                  <a:srgbClr val="1F497D">
                    <a:lumMod val="75000"/>
                  </a:srgbClr>
                </a:solidFill>
                <a:latin typeface="Cambria" panose="02040503050406030204" pitchFamily="18" charset="0"/>
                <a:ea typeface="Times New Roman" panose="02020603050405020304" pitchFamily="18" charset="0"/>
              </a:rPr>
              <a:t>Label patient or specimen ID number on sample buffer tube. Remove the lid. Discard into a biohazard bag </a:t>
            </a:r>
            <a:endParaRPr lang="en-US" sz="900" dirty="0">
              <a:solidFill>
                <a:srgbClr val="1F497D">
                  <a:lumMod val="75000"/>
                </a:srgbClr>
              </a:solidFill>
              <a:latin typeface="Cambria" panose="02040503050406030204" pitchFamily="18" charset="0"/>
            </a:endParaRPr>
          </a:p>
        </p:txBody>
      </p:sp>
      <p:sp>
        <p:nvSpPr>
          <p:cNvPr id="65" name="Rectangle 64"/>
          <p:cNvSpPr/>
          <p:nvPr/>
        </p:nvSpPr>
        <p:spPr>
          <a:xfrm>
            <a:off x="4849342" y="2590801"/>
            <a:ext cx="1412772" cy="507831"/>
          </a:xfrm>
          <a:prstGeom prst="rect">
            <a:avLst/>
          </a:prstGeom>
        </p:spPr>
        <p:txBody>
          <a:bodyPr wrap="square">
            <a:spAutoFit/>
          </a:bodyPr>
          <a:lstStyle/>
          <a:p>
            <a:r>
              <a:rPr lang="en-US" sz="900" dirty="0">
                <a:solidFill>
                  <a:srgbClr val="1F497D">
                    <a:lumMod val="75000"/>
                  </a:srgbClr>
                </a:solidFill>
                <a:latin typeface="Cambria" panose="02040503050406030204" pitchFamily="18" charset="0"/>
                <a:ea typeface="Times New Roman" panose="02020603050405020304" pitchFamily="18" charset="0"/>
              </a:rPr>
              <a:t>Remove a specimen collection loop from the vial of loops in the kit</a:t>
            </a:r>
            <a:endParaRPr lang="en-US" sz="900" dirty="0">
              <a:solidFill>
                <a:srgbClr val="1F497D">
                  <a:lumMod val="75000"/>
                </a:srgbClr>
              </a:solidFill>
              <a:latin typeface="Cambria" panose="02040503050406030204" pitchFamily="18" charset="0"/>
            </a:endParaRPr>
          </a:p>
        </p:txBody>
      </p:sp>
      <p:sp>
        <p:nvSpPr>
          <p:cNvPr id="66" name="Rectangle 65"/>
          <p:cNvSpPr/>
          <p:nvPr/>
        </p:nvSpPr>
        <p:spPr>
          <a:xfrm>
            <a:off x="7730472" y="2571747"/>
            <a:ext cx="1673505" cy="784830"/>
          </a:xfrm>
          <a:prstGeom prst="rect">
            <a:avLst/>
          </a:prstGeom>
        </p:spPr>
        <p:txBody>
          <a:bodyPr wrap="square">
            <a:spAutoFit/>
          </a:bodyPr>
          <a:lstStyle/>
          <a:p>
            <a:r>
              <a:rPr lang="en-US" sz="900" dirty="0">
                <a:solidFill>
                  <a:srgbClr val="1F497D">
                    <a:lumMod val="75000"/>
                  </a:srgbClr>
                </a:solidFill>
                <a:latin typeface="Cambria" panose="02040503050406030204" pitchFamily="18" charset="0"/>
                <a:ea typeface="Times New Roman" panose="02020603050405020304" pitchFamily="18" charset="0"/>
              </a:rPr>
              <a:t>Transfer the loopful of sample directly into the open sample buffer tube. Agitate the loop in the tube to thoroughly mix the sample with sample buffer.</a:t>
            </a:r>
            <a:endParaRPr lang="en-US" sz="900" dirty="0">
              <a:solidFill>
                <a:srgbClr val="1F497D">
                  <a:lumMod val="75000"/>
                </a:srgbClr>
              </a:solidFill>
              <a:latin typeface="Cambria" panose="02040503050406030204" pitchFamily="18" charset="0"/>
            </a:endParaRPr>
          </a:p>
        </p:txBody>
      </p:sp>
      <p:sp>
        <p:nvSpPr>
          <p:cNvPr id="73" name="Rectangle 72"/>
          <p:cNvSpPr/>
          <p:nvPr/>
        </p:nvSpPr>
        <p:spPr>
          <a:xfrm>
            <a:off x="4808839" y="4665280"/>
            <a:ext cx="1463879" cy="523220"/>
          </a:xfrm>
          <a:prstGeom prst="rect">
            <a:avLst/>
          </a:prstGeom>
        </p:spPr>
        <p:txBody>
          <a:bodyPr wrap="square">
            <a:spAutoFit/>
          </a:bodyPr>
          <a:lstStyle/>
          <a:p>
            <a:r>
              <a:rPr lang="en-US" sz="900" dirty="0">
                <a:solidFill>
                  <a:srgbClr val="1F497D">
                    <a:lumMod val="75000"/>
                  </a:srgbClr>
                </a:solidFill>
                <a:latin typeface="Cambria" panose="02040503050406030204" pitchFamily="18" charset="0"/>
                <a:ea typeface="Times New Roman" panose="02020603050405020304" pitchFamily="18" charset="0"/>
              </a:rPr>
              <a:t>Let the sample buffer tube with test strip stand on a rack</a:t>
            </a:r>
            <a:r>
              <a:rPr lang="en-US" sz="1000" dirty="0">
                <a:solidFill>
                  <a:srgbClr val="1F497D">
                    <a:lumMod val="75000"/>
                  </a:srgbClr>
                </a:solidFill>
                <a:latin typeface="Cambria" panose="02040503050406030204" pitchFamily="18" charset="0"/>
                <a:ea typeface="Times New Roman" panose="02020603050405020304" pitchFamily="18" charset="0"/>
              </a:rPr>
              <a:t>.</a:t>
            </a:r>
            <a:endParaRPr lang="en-US" sz="1000" dirty="0">
              <a:solidFill>
                <a:srgbClr val="1F497D">
                  <a:lumMod val="75000"/>
                </a:srgbClr>
              </a:solidFill>
              <a:latin typeface="Cambria" panose="02040503050406030204" pitchFamily="18" charset="0"/>
            </a:endParaRPr>
          </a:p>
        </p:txBody>
      </p:sp>
      <p:sp>
        <p:nvSpPr>
          <p:cNvPr id="74" name="Rectangle 73"/>
          <p:cNvSpPr/>
          <p:nvPr/>
        </p:nvSpPr>
        <p:spPr>
          <a:xfrm>
            <a:off x="9144001" y="4630271"/>
            <a:ext cx="1463879" cy="507831"/>
          </a:xfrm>
          <a:prstGeom prst="rect">
            <a:avLst/>
          </a:prstGeom>
        </p:spPr>
        <p:txBody>
          <a:bodyPr wrap="square">
            <a:spAutoFit/>
          </a:bodyPr>
          <a:lstStyle/>
          <a:p>
            <a:r>
              <a:rPr lang="en-US" sz="900" dirty="0">
                <a:solidFill>
                  <a:srgbClr val="1F497D">
                    <a:lumMod val="75000"/>
                  </a:srgbClr>
                </a:solidFill>
                <a:latin typeface="Cambria" panose="02040503050406030204" pitchFamily="18" charset="0"/>
              </a:rPr>
              <a:t>Lay the strip flat on the bench and read the results immediately</a:t>
            </a:r>
          </a:p>
        </p:txBody>
      </p:sp>
      <p:sp>
        <p:nvSpPr>
          <p:cNvPr id="75" name="Rectangle 74"/>
          <p:cNvSpPr/>
          <p:nvPr/>
        </p:nvSpPr>
        <p:spPr>
          <a:xfrm>
            <a:off x="7832522" y="4673770"/>
            <a:ext cx="1463879" cy="507831"/>
          </a:xfrm>
          <a:prstGeom prst="rect">
            <a:avLst/>
          </a:prstGeom>
        </p:spPr>
        <p:txBody>
          <a:bodyPr wrap="square">
            <a:spAutoFit/>
          </a:bodyPr>
          <a:lstStyle/>
          <a:p>
            <a:r>
              <a:rPr lang="en-US" sz="900" dirty="0">
                <a:solidFill>
                  <a:srgbClr val="1F497D">
                    <a:lumMod val="75000"/>
                  </a:srgbClr>
                </a:solidFill>
                <a:latin typeface="Cambria" panose="02040503050406030204" pitchFamily="18" charset="0"/>
              </a:rPr>
              <a:t>Touch the lower end of the strip to paper towel to drain excess buffer</a:t>
            </a:r>
          </a:p>
        </p:txBody>
      </p:sp>
      <p:sp>
        <p:nvSpPr>
          <p:cNvPr id="76" name="Rectangle 75"/>
          <p:cNvSpPr/>
          <p:nvPr/>
        </p:nvSpPr>
        <p:spPr>
          <a:xfrm>
            <a:off x="2075719" y="6579123"/>
            <a:ext cx="1234440" cy="246221"/>
          </a:xfrm>
          <a:prstGeom prst="rect">
            <a:avLst/>
          </a:prstGeom>
        </p:spPr>
        <p:txBody>
          <a:bodyPr wrap="square">
            <a:spAutoFit/>
          </a:bodyPr>
          <a:lstStyle/>
          <a:p>
            <a:r>
              <a:rPr lang="en-US" sz="1000" dirty="0">
                <a:solidFill>
                  <a:srgbClr val="1F497D">
                    <a:lumMod val="75000"/>
                  </a:srgbClr>
                </a:solidFill>
                <a:latin typeface="Cambria" panose="02040503050406030204" pitchFamily="18" charset="0"/>
                <a:ea typeface="Times New Roman" panose="02020603050405020304" pitchFamily="18" charset="0"/>
              </a:rPr>
              <a:t>Record results</a:t>
            </a:r>
            <a:endParaRPr lang="en-US" sz="1000" dirty="0">
              <a:solidFill>
                <a:srgbClr val="1F497D">
                  <a:lumMod val="75000"/>
                </a:srgbClr>
              </a:solidFill>
              <a:latin typeface="Cambria" panose="02040503050406030204" pitchFamily="18" charset="0"/>
            </a:endParaRPr>
          </a:p>
        </p:txBody>
      </p:sp>
      <p:sp>
        <p:nvSpPr>
          <p:cNvPr id="48" name="Oval 47"/>
          <p:cNvSpPr/>
          <p:nvPr/>
        </p:nvSpPr>
        <p:spPr>
          <a:xfrm>
            <a:off x="9677401" y="3433282"/>
            <a:ext cx="480863"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prstClr val="white"/>
                </a:solidFill>
                <a:latin typeface="Arial"/>
              </a:rPr>
              <a:t>12</a:t>
            </a:r>
          </a:p>
        </p:txBody>
      </p:sp>
      <p:sp>
        <p:nvSpPr>
          <p:cNvPr id="50" name="Oval 49"/>
          <p:cNvSpPr/>
          <p:nvPr/>
        </p:nvSpPr>
        <p:spPr>
          <a:xfrm>
            <a:off x="2338896" y="3419144"/>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latin typeface="Arial"/>
              </a:rPr>
              <a:t>7</a:t>
            </a:r>
          </a:p>
        </p:txBody>
      </p:sp>
      <p:sp>
        <p:nvSpPr>
          <p:cNvPr id="51" name="Oval 50"/>
          <p:cNvSpPr/>
          <p:nvPr/>
        </p:nvSpPr>
        <p:spPr>
          <a:xfrm>
            <a:off x="9775334" y="1368737"/>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latin typeface="Arial"/>
              </a:rPr>
              <a:t>6</a:t>
            </a:r>
          </a:p>
        </p:txBody>
      </p:sp>
      <p:sp>
        <p:nvSpPr>
          <p:cNvPr id="55" name="Oval 54"/>
          <p:cNvSpPr/>
          <p:nvPr/>
        </p:nvSpPr>
        <p:spPr>
          <a:xfrm>
            <a:off x="8336280" y="1368737"/>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latin typeface="Arial"/>
              </a:rPr>
              <a:t>5</a:t>
            </a:r>
          </a:p>
        </p:txBody>
      </p:sp>
      <p:sp>
        <p:nvSpPr>
          <p:cNvPr id="56" name="Oval 55"/>
          <p:cNvSpPr/>
          <p:nvPr/>
        </p:nvSpPr>
        <p:spPr>
          <a:xfrm>
            <a:off x="8244719" y="3413950"/>
            <a:ext cx="448772" cy="274028"/>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prstClr val="white"/>
                </a:solidFill>
                <a:latin typeface="Arial"/>
              </a:rPr>
              <a:t>11</a:t>
            </a:r>
          </a:p>
        </p:txBody>
      </p:sp>
      <p:sp>
        <p:nvSpPr>
          <p:cNvPr id="61" name="Oval 60"/>
          <p:cNvSpPr/>
          <p:nvPr/>
        </p:nvSpPr>
        <p:spPr>
          <a:xfrm>
            <a:off x="3963474" y="1359772"/>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latin typeface="Arial"/>
              </a:rPr>
              <a:t>2</a:t>
            </a:r>
          </a:p>
        </p:txBody>
      </p:sp>
      <p:sp>
        <p:nvSpPr>
          <p:cNvPr id="62" name="Oval 61"/>
          <p:cNvSpPr/>
          <p:nvPr/>
        </p:nvSpPr>
        <p:spPr>
          <a:xfrm>
            <a:off x="5364480" y="1359772"/>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latin typeface="Arial"/>
              </a:rPr>
              <a:t>3</a:t>
            </a:r>
          </a:p>
        </p:txBody>
      </p:sp>
      <p:sp>
        <p:nvSpPr>
          <p:cNvPr id="63" name="Oval 62"/>
          <p:cNvSpPr/>
          <p:nvPr/>
        </p:nvSpPr>
        <p:spPr>
          <a:xfrm>
            <a:off x="6888480" y="1368737"/>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latin typeface="Arial"/>
              </a:rPr>
              <a:t>4</a:t>
            </a:r>
          </a:p>
        </p:txBody>
      </p:sp>
      <p:sp>
        <p:nvSpPr>
          <p:cNvPr id="68" name="Oval 67"/>
          <p:cNvSpPr/>
          <p:nvPr/>
        </p:nvSpPr>
        <p:spPr>
          <a:xfrm>
            <a:off x="6780632" y="3409386"/>
            <a:ext cx="459485" cy="284264"/>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prstClr val="white"/>
                </a:solidFill>
                <a:latin typeface="Arial"/>
              </a:rPr>
              <a:t>10</a:t>
            </a:r>
          </a:p>
        </p:txBody>
      </p:sp>
      <p:sp>
        <p:nvSpPr>
          <p:cNvPr id="7" name="Oval 6"/>
          <p:cNvSpPr/>
          <p:nvPr/>
        </p:nvSpPr>
        <p:spPr>
          <a:xfrm>
            <a:off x="6835455" y="1860550"/>
            <a:ext cx="85366" cy="7176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a:endParaRPr>
          </a:p>
        </p:txBody>
      </p:sp>
      <p:pic>
        <p:nvPicPr>
          <p:cNvPr id="69" name="Picture 68"/>
          <p:cNvPicPr>
            <a:picLocks noChangeAspect="1"/>
          </p:cNvPicPr>
          <p:nvPr/>
        </p:nvPicPr>
        <p:blipFill rotWithShape="1">
          <a:blip r:embed="rId11"/>
          <a:srcRect b="68266"/>
          <a:stretch/>
        </p:blipFill>
        <p:spPr>
          <a:xfrm>
            <a:off x="9296400" y="4088600"/>
            <a:ext cx="1371600" cy="138259"/>
          </a:xfrm>
          <a:prstGeom prst="rect">
            <a:avLst/>
          </a:prstGeom>
        </p:spPr>
      </p:pic>
      <p:pic>
        <p:nvPicPr>
          <p:cNvPr id="6" name="Picture 5"/>
          <p:cNvPicPr>
            <a:picLocks noChangeAspect="1"/>
          </p:cNvPicPr>
          <p:nvPr/>
        </p:nvPicPr>
        <p:blipFill>
          <a:blip r:embed="rId13"/>
          <a:stretch>
            <a:fillRect/>
          </a:stretch>
        </p:blipFill>
        <p:spPr>
          <a:xfrm>
            <a:off x="4888943" y="3634671"/>
            <a:ext cx="1395599" cy="1050641"/>
          </a:xfrm>
          <a:prstGeom prst="rect">
            <a:avLst/>
          </a:prstGeom>
        </p:spPr>
      </p:pic>
      <p:sp>
        <p:nvSpPr>
          <p:cNvPr id="67" name="Oval 66"/>
          <p:cNvSpPr/>
          <p:nvPr/>
        </p:nvSpPr>
        <p:spPr>
          <a:xfrm>
            <a:off x="5334000" y="3397620"/>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latin typeface="Arial"/>
              </a:rPr>
              <a:t>9</a:t>
            </a:r>
          </a:p>
        </p:txBody>
      </p:sp>
      <p:pic>
        <p:nvPicPr>
          <p:cNvPr id="2" name="Picture 1"/>
          <p:cNvPicPr>
            <a:picLocks noChangeAspect="1"/>
          </p:cNvPicPr>
          <p:nvPr/>
        </p:nvPicPr>
        <p:blipFill>
          <a:blip r:embed="rId14"/>
          <a:stretch>
            <a:fillRect/>
          </a:stretch>
        </p:blipFill>
        <p:spPr>
          <a:xfrm>
            <a:off x="3295203" y="3651765"/>
            <a:ext cx="1519890" cy="1013911"/>
          </a:xfrm>
          <a:prstGeom prst="rect">
            <a:avLst/>
          </a:prstGeom>
        </p:spPr>
      </p:pic>
      <p:sp>
        <p:nvSpPr>
          <p:cNvPr id="57" name="Oval 56"/>
          <p:cNvSpPr/>
          <p:nvPr/>
        </p:nvSpPr>
        <p:spPr>
          <a:xfrm>
            <a:off x="3886200" y="3410589"/>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latin typeface="Arial"/>
              </a:rPr>
              <a:t>8</a:t>
            </a:r>
          </a:p>
        </p:txBody>
      </p:sp>
      <p:pic>
        <p:nvPicPr>
          <p:cNvPr id="59" name="Picture 58"/>
          <p:cNvPicPr>
            <a:picLocks noChangeAspect="1"/>
          </p:cNvPicPr>
          <p:nvPr/>
        </p:nvPicPr>
        <p:blipFill rotWithShape="1">
          <a:blip r:embed="rId15" cstate="screen">
            <a:extLst>
              <a:ext uri="{28A0092B-C50C-407E-A947-70E740481C1C}">
                <a14:useLocalDpi xmlns:a14="http://schemas.microsoft.com/office/drawing/2010/main"/>
              </a:ext>
            </a:extLst>
          </a:blip>
          <a:srcRect l="20482" t="15422" r="20482" b="20964"/>
          <a:stretch/>
        </p:blipFill>
        <p:spPr>
          <a:xfrm>
            <a:off x="1672942" y="1598853"/>
            <a:ext cx="1578492" cy="1009045"/>
          </a:xfrm>
          <a:prstGeom prst="rect">
            <a:avLst/>
          </a:prstGeom>
        </p:spPr>
      </p:pic>
      <p:sp>
        <p:nvSpPr>
          <p:cNvPr id="60" name="Oval 59"/>
          <p:cNvSpPr/>
          <p:nvPr/>
        </p:nvSpPr>
        <p:spPr>
          <a:xfrm>
            <a:off x="2298679" y="1350807"/>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latin typeface="Arial"/>
              </a:rPr>
              <a:t>1</a:t>
            </a:r>
          </a:p>
        </p:txBody>
      </p:sp>
      <p:grpSp>
        <p:nvGrpSpPr>
          <p:cNvPr id="9" name="Group 8"/>
          <p:cNvGrpSpPr/>
          <p:nvPr/>
        </p:nvGrpSpPr>
        <p:grpSpPr>
          <a:xfrm>
            <a:off x="9246110" y="5224012"/>
            <a:ext cx="642745" cy="334967"/>
            <a:chOff x="2039816" y="5282490"/>
            <a:chExt cx="521146" cy="463885"/>
          </a:xfrm>
        </p:grpSpPr>
        <p:cxnSp>
          <p:nvCxnSpPr>
            <p:cNvPr id="54" name="Straight Arrow Connector 53"/>
            <p:cNvCxnSpPr/>
            <p:nvPr/>
          </p:nvCxnSpPr>
          <p:spPr>
            <a:xfrm flipH="1">
              <a:off x="2147367" y="5517775"/>
              <a:ext cx="0" cy="228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2260608" y="5517775"/>
              <a:ext cx="0" cy="228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2373974" y="5517775"/>
              <a:ext cx="0" cy="228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39816" y="5283875"/>
              <a:ext cx="305435" cy="319672"/>
            </a:xfrm>
            <a:prstGeom prst="rect">
              <a:avLst/>
            </a:prstGeom>
            <a:noFill/>
          </p:spPr>
          <p:txBody>
            <a:bodyPr wrap="square" rtlCol="0">
              <a:spAutoFit/>
            </a:bodyPr>
            <a:lstStyle/>
            <a:p>
              <a:r>
                <a:rPr lang="en-US" sz="900" dirty="0">
                  <a:solidFill>
                    <a:srgbClr val="1F497D">
                      <a:lumMod val="75000"/>
                    </a:srgbClr>
                  </a:solidFill>
                  <a:latin typeface="Arial"/>
                </a:rPr>
                <a:t>C</a:t>
              </a:r>
            </a:p>
          </p:txBody>
        </p:sp>
        <p:sp>
          <p:nvSpPr>
            <p:cNvPr id="86" name="TextBox 85"/>
            <p:cNvSpPr txBox="1"/>
            <p:nvPr/>
          </p:nvSpPr>
          <p:spPr>
            <a:xfrm>
              <a:off x="2160395" y="5291989"/>
              <a:ext cx="305435" cy="319672"/>
            </a:xfrm>
            <a:prstGeom prst="rect">
              <a:avLst/>
            </a:prstGeom>
            <a:noFill/>
          </p:spPr>
          <p:txBody>
            <a:bodyPr wrap="square" rtlCol="0">
              <a:spAutoFit/>
            </a:bodyPr>
            <a:lstStyle/>
            <a:p>
              <a:r>
                <a:rPr lang="en-US" sz="900" dirty="0">
                  <a:solidFill>
                    <a:srgbClr val="1F497D">
                      <a:lumMod val="75000"/>
                    </a:srgbClr>
                  </a:solidFill>
                  <a:latin typeface="Arial"/>
                </a:rPr>
                <a:t>V</a:t>
              </a:r>
            </a:p>
          </p:txBody>
        </p:sp>
        <p:sp>
          <p:nvSpPr>
            <p:cNvPr id="87" name="TextBox 86"/>
            <p:cNvSpPr txBox="1"/>
            <p:nvPr/>
          </p:nvSpPr>
          <p:spPr>
            <a:xfrm>
              <a:off x="2255527" y="5282490"/>
              <a:ext cx="305435" cy="319672"/>
            </a:xfrm>
            <a:prstGeom prst="rect">
              <a:avLst/>
            </a:prstGeom>
            <a:noFill/>
          </p:spPr>
          <p:txBody>
            <a:bodyPr wrap="square" rtlCol="0">
              <a:spAutoFit/>
            </a:bodyPr>
            <a:lstStyle/>
            <a:p>
              <a:r>
                <a:rPr lang="en-US" sz="900" dirty="0">
                  <a:solidFill>
                    <a:srgbClr val="1F497D">
                      <a:lumMod val="75000"/>
                    </a:srgbClr>
                  </a:solidFill>
                  <a:latin typeface="Arial"/>
                </a:rPr>
                <a:t>LT</a:t>
              </a:r>
            </a:p>
          </p:txBody>
        </p:sp>
      </p:grpSp>
      <p:sp>
        <p:nvSpPr>
          <p:cNvPr id="82" name="TextBox 81"/>
          <p:cNvSpPr txBox="1"/>
          <p:nvPr/>
        </p:nvSpPr>
        <p:spPr>
          <a:xfrm>
            <a:off x="3673240" y="5292604"/>
            <a:ext cx="2778032" cy="1631216"/>
          </a:xfrm>
          <a:prstGeom prst="rect">
            <a:avLst/>
          </a:prstGeom>
          <a:noFill/>
        </p:spPr>
        <p:txBody>
          <a:bodyPr wrap="square" rtlCol="0">
            <a:spAutoFit/>
          </a:bodyPr>
          <a:lstStyle/>
          <a:p>
            <a:pPr algn="ctr"/>
            <a:r>
              <a:rPr lang="en-US" sz="1000" b="1" u="sng" dirty="0">
                <a:solidFill>
                  <a:srgbClr val="1F497D">
                    <a:lumMod val="75000"/>
                  </a:srgbClr>
                </a:solidFill>
                <a:latin typeface="Arial"/>
              </a:rPr>
              <a:t>Interpretation:</a:t>
            </a:r>
          </a:p>
          <a:p>
            <a:pPr algn="ctr"/>
            <a:r>
              <a:rPr lang="en-US" sz="1000" dirty="0">
                <a:solidFill>
                  <a:srgbClr val="1F497D">
                    <a:lumMod val="75000"/>
                  </a:srgbClr>
                </a:solidFill>
                <a:latin typeface="Arial"/>
              </a:rPr>
              <a:t>C= Control Line</a:t>
            </a:r>
          </a:p>
          <a:p>
            <a:pPr algn="ctr"/>
            <a:r>
              <a:rPr lang="en-US" sz="1000" dirty="0">
                <a:solidFill>
                  <a:srgbClr val="1F497D">
                    <a:lumMod val="75000"/>
                  </a:srgbClr>
                </a:solidFill>
                <a:latin typeface="Arial"/>
              </a:rPr>
              <a:t>V= Verification Line</a:t>
            </a:r>
          </a:p>
          <a:p>
            <a:pPr algn="ctr"/>
            <a:r>
              <a:rPr lang="en-US" sz="1000" dirty="0">
                <a:solidFill>
                  <a:srgbClr val="1F497D">
                    <a:lumMod val="75000"/>
                  </a:srgbClr>
                </a:solidFill>
                <a:latin typeface="Arial"/>
              </a:rPr>
              <a:t>LT= Long Term Line</a:t>
            </a:r>
          </a:p>
          <a:p>
            <a:endParaRPr lang="en-US" sz="800" dirty="0">
              <a:solidFill>
                <a:srgbClr val="1F497D">
                  <a:lumMod val="75000"/>
                </a:srgbClr>
              </a:solidFill>
              <a:latin typeface="Arial"/>
            </a:endParaRPr>
          </a:p>
          <a:p>
            <a:pPr marL="171450" indent="-171450">
              <a:buFont typeface="Arial" panose="020B0604020202020204" pitchFamily="34" charset="0"/>
              <a:buChar char="•"/>
            </a:pPr>
            <a:r>
              <a:rPr lang="en-US" sz="1000" dirty="0">
                <a:solidFill>
                  <a:srgbClr val="1F497D">
                    <a:lumMod val="75000"/>
                  </a:srgbClr>
                </a:solidFill>
                <a:latin typeface="Arial"/>
              </a:rPr>
              <a:t>Long Term= all three lines (C, V, and LT)</a:t>
            </a:r>
            <a:r>
              <a:rPr lang="en-US" sz="1000" b="1" dirty="0">
                <a:solidFill>
                  <a:srgbClr val="1F497D">
                    <a:lumMod val="75000"/>
                  </a:srgbClr>
                </a:solidFill>
                <a:latin typeface="Cambria" panose="02040503050406030204" pitchFamily="18" charset="0"/>
                <a:ea typeface="Times New Roman" panose="02020603050405020304" pitchFamily="18" charset="0"/>
              </a:rPr>
              <a:t> </a:t>
            </a:r>
          </a:p>
          <a:p>
            <a:pPr marL="171450" indent="-171450">
              <a:buFont typeface="Arial" panose="020B0604020202020204" pitchFamily="34" charset="0"/>
              <a:buChar char="•"/>
            </a:pPr>
            <a:r>
              <a:rPr lang="en-US" sz="1000" dirty="0">
                <a:solidFill>
                  <a:srgbClr val="1F497D">
                    <a:lumMod val="75000"/>
                  </a:srgbClr>
                </a:solidFill>
                <a:latin typeface="Arial"/>
              </a:rPr>
              <a:t>Recent = Lines C and V only</a:t>
            </a:r>
          </a:p>
          <a:p>
            <a:pPr marL="171450" indent="-171450">
              <a:buFont typeface="Arial" panose="020B0604020202020204" pitchFamily="34" charset="0"/>
              <a:buChar char="•"/>
            </a:pPr>
            <a:r>
              <a:rPr lang="en-US" sz="1000" dirty="0">
                <a:solidFill>
                  <a:srgbClr val="1F497D">
                    <a:lumMod val="75000"/>
                  </a:srgbClr>
                </a:solidFill>
                <a:latin typeface="Arial"/>
              </a:rPr>
              <a:t>Negative = C only</a:t>
            </a:r>
          </a:p>
          <a:p>
            <a:pPr marL="171450" indent="-171450">
              <a:buFont typeface="Arial" panose="020B0604020202020204" pitchFamily="34" charset="0"/>
              <a:buChar char="•"/>
            </a:pPr>
            <a:r>
              <a:rPr lang="en-US" sz="1000" dirty="0">
                <a:solidFill>
                  <a:srgbClr val="1F497D">
                    <a:lumMod val="75000"/>
                  </a:srgbClr>
                </a:solidFill>
                <a:latin typeface="Cambria" panose="02040503050406030204" pitchFamily="18" charset="0"/>
                <a:ea typeface="Times New Roman" panose="02020603050405020304" pitchFamily="18" charset="0"/>
              </a:rPr>
              <a:t>Invalid results = No C line or lines C &amp; LT without V</a:t>
            </a:r>
          </a:p>
        </p:txBody>
      </p:sp>
      <p:pic>
        <p:nvPicPr>
          <p:cNvPr id="85" name="Picture 84" descr="Site Level Data Capture Form_072318Revised - Excel"/>
          <p:cNvPicPr>
            <a:picLocks noChangeAspect="1"/>
          </p:cNvPicPr>
          <p:nvPr/>
        </p:nvPicPr>
        <p:blipFill rotWithShape="1">
          <a:blip r:embed="rId16" cstate="print">
            <a:extLst>
              <a:ext uri="{28A0092B-C50C-407E-A947-70E740481C1C}">
                <a14:useLocalDpi xmlns:a14="http://schemas.microsoft.com/office/drawing/2010/main" val="0"/>
              </a:ext>
            </a:extLst>
          </a:blip>
          <a:srcRect l="6680" t="24622" r="39986" b="26135"/>
          <a:stretch/>
        </p:blipFill>
        <p:spPr>
          <a:xfrm>
            <a:off x="1701063" y="5604846"/>
            <a:ext cx="1824306" cy="1019522"/>
          </a:xfrm>
          <a:prstGeom prst="rect">
            <a:avLst/>
          </a:prstGeom>
          <a:ln>
            <a:solidFill>
              <a:schemeClr val="tx1"/>
            </a:solidFill>
          </a:ln>
        </p:spPr>
      </p:pic>
      <p:sp>
        <p:nvSpPr>
          <p:cNvPr id="89" name="Oval 88"/>
          <p:cNvSpPr/>
          <p:nvPr/>
        </p:nvSpPr>
        <p:spPr>
          <a:xfrm>
            <a:off x="2332568" y="5362931"/>
            <a:ext cx="480863"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prstClr val="white"/>
                </a:solidFill>
                <a:latin typeface="Arial"/>
              </a:rPr>
              <a:t>13</a:t>
            </a:r>
          </a:p>
        </p:txBody>
      </p:sp>
      <p:pic>
        <p:nvPicPr>
          <p:cNvPr id="90" name="Picture 89"/>
          <p:cNvPicPr>
            <a:picLocks noChangeAspect="1"/>
          </p:cNvPicPr>
          <p:nvPr/>
        </p:nvPicPr>
        <p:blipFill rotWithShape="1">
          <a:blip r:embed="rId17" cstate="print">
            <a:extLst>
              <a:ext uri="{28A0092B-C50C-407E-A947-70E740481C1C}">
                <a14:useLocalDpi xmlns:a14="http://schemas.microsoft.com/office/drawing/2010/main" val="0"/>
              </a:ext>
            </a:extLst>
          </a:blip>
          <a:srcRect l="14253" t="13964" r="14498"/>
          <a:stretch/>
        </p:blipFill>
        <p:spPr>
          <a:xfrm>
            <a:off x="6443457" y="1947851"/>
            <a:ext cx="337175" cy="610723"/>
          </a:xfrm>
          <a:prstGeom prst="rect">
            <a:avLst/>
          </a:prstGeom>
        </p:spPr>
      </p:pic>
      <p:sp>
        <p:nvSpPr>
          <p:cNvPr id="91" name="Oval 90"/>
          <p:cNvSpPr/>
          <p:nvPr/>
        </p:nvSpPr>
        <p:spPr>
          <a:xfrm flipH="1">
            <a:off x="8467293" y="2042724"/>
            <a:ext cx="45719" cy="45719"/>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93" name="Oval 92"/>
          <p:cNvSpPr/>
          <p:nvPr/>
        </p:nvSpPr>
        <p:spPr>
          <a:xfrm flipH="1">
            <a:off x="8474634" y="2037892"/>
            <a:ext cx="45719" cy="45719"/>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a:endParaRPr>
          </a:p>
        </p:txBody>
      </p:sp>
      <p:grpSp>
        <p:nvGrpSpPr>
          <p:cNvPr id="112" name="Group 111"/>
          <p:cNvGrpSpPr/>
          <p:nvPr/>
        </p:nvGrpSpPr>
        <p:grpSpPr>
          <a:xfrm>
            <a:off x="7120240" y="5339758"/>
            <a:ext cx="652241" cy="350184"/>
            <a:chOff x="2101477" y="5368323"/>
            <a:chExt cx="582892" cy="460594"/>
          </a:xfrm>
        </p:grpSpPr>
        <p:cxnSp>
          <p:nvCxnSpPr>
            <p:cNvPr id="113" name="Straight Arrow Connector 112"/>
            <p:cNvCxnSpPr/>
            <p:nvPr/>
          </p:nvCxnSpPr>
          <p:spPr>
            <a:xfrm flipH="1">
              <a:off x="2204213" y="5600318"/>
              <a:ext cx="0" cy="2285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H="1">
              <a:off x="2328663" y="5600317"/>
              <a:ext cx="0" cy="2285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H="1">
              <a:off x="2485159" y="5600317"/>
              <a:ext cx="0" cy="2285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2101477" y="5368323"/>
              <a:ext cx="305435" cy="303611"/>
            </a:xfrm>
            <a:prstGeom prst="rect">
              <a:avLst/>
            </a:prstGeom>
            <a:noFill/>
          </p:spPr>
          <p:txBody>
            <a:bodyPr wrap="square" rtlCol="0">
              <a:spAutoFit/>
            </a:bodyPr>
            <a:lstStyle/>
            <a:p>
              <a:r>
                <a:rPr lang="en-US" sz="900" dirty="0">
                  <a:solidFill>
                    <a:srgbClr val="1F497D">
                      <a:lumMod val="75000"/>
                    </a:srgbClr>
                  </a:solidFill>
                  <a:latin typeface="Arial"/>
                </a:rPr>
                <a:t>C</a:t>
              </a:r>
            </a:p>
          </p:txBody>
        </p:sp>
        <p:sp>
          <p:nvSpPr>
            <p:cNvPr id="117" name="TextBox 116"/>
            <p:cNvSpPr txBox="1"/>
            <p:nvPr/>
          </p:nvSpPr>
          <p:spPr>
            <a:xfrm>
              <a:off x="2225450" y="5386523"/>
              <a:ext cx="305435" cy="303611"/>
            </a:xfrm>
            <a:prstGeom prst="rect">
              <a:avLst/>
            </a:prstGeom>
            <a:noFill/>
          </p:spPr>
          <p:txBody>
            <a:bodyPr wrap="square" rtlCol="0">
              <a:spAutoFit/>
            </a:bodyPr>
            <a:lstStyle/>
            <a:p>
              <a:r>
                <a:rPr lang="en-US" sz="900" dirty="0">
                  <a:solidFill>
                    <a:srgbClr val="1F497D">
                      <a:lumMod val="75000"/>
                    </a:srgbClr>
                  </a:solidFill>
                  <a:latin typeface="Arial"/>
                </a:rPr>
                <a:t>V</a:t>
              </a:r>
            </a:p>
          </p:txBody>
        </p:sp>
        <p:sp>
          <p:nvSpPr>
            <p:cNvPr id="118" name="TextBox 117"/>
            <p:cNvSpPr txBox="1"/>
            <p:nvPr/>
          </p:nvSpPr>
          <p:spPr>
            <a:xfrm>
              <a:off x="2378934" y="5383503"/>
              <a:ext cx="305435" cy="303611"/>
            </a:xfrm>
            <a:prstGeom prst="rect">
              <a:avLst/>
            </a:prstGeom>
            <a:noFill/>
          </p:spPr>
          <p:txBody>
            <a:bodyPr wrap="square" rtlCol="0">
              <a:spAutoFit/>
            </a:bodyPr>
            <a:lstStyle/>
            <a:p>
              <a:r>
                <a:rPr lang="en-US" sz="900" dirty="0">
                  <a:solidFill>
                    <a:srgbClr val="1F497D">
                      <a:lumMod val="75000"/>
                    </a:srgbClr>
                  </a:solidFill>
                  <a:latin typeface="Arial"/>
                </a:rPr>
                <a:t>LT</a:t>
              </a:r>
            </a:p>
          </p:txBody>
        </p:sp>
      </p:grpSp>
      <p:sp>
        <p:nvSpPr>
          <p:cNvPr id="8" name="Rectangle 7"/>
          <p:cNvSpPr/>
          <p:nvPr/>
        </p:nvSpPr>
        <p:spPr>
          <a:xfrm>
            <a:off x="8713680" y="5531293"/>
            <a:ext cx="609462" cy="230832"/>
          </a:xfrm>
          <a:prstGeom prst="rect">
            <a:avLst/>
          </a:prstGeom>
        </p:spPr>
        <p:txBody>
          <a:bodyPr wrap="none">
            <a:spAutoFit/>
          </a:bodyPr>
          <a:lstStyle/>
          <a:p>
            <a:r>
              <a:rPr lang="en-US" sz="900" b="1" dirty="0">
                <a:solidFill>
                  <a:srgbClr val="1F497D">
                    <a:lumMod val="75000"/>
                  </a:srgbClr>
                </a:solidFill>
                <a:latin typeface="Cambria" panose="02040503050406030204" pitchFamily="18" charset="0"/>
                <a:ea typeface="Times New Roman" panose="02020603050405020304" pitchFamily="18" charset="0"/>
              </a:rPr>
              <a:t> Invalid </a:t>
            </a:r>
            <a:endParaRPr lang="en-US" sz="900" dirty="0">
              <a:solidFill>
                <a:prstClr val="black"/>
              </a:solidFill>
              <a:latin typeface="Arial"/>
            </a:endParaRPr>
          </a:p>
        </p:txBody>
      </p:sp>
      <p:sp>
        <p:nvSpPr>
          <p:cNvPr id="119" name="Rectangle 118"/>
          <p:cNvSpPr/>
          <p:nvPr/>
        </p:nvSpPr>
        <p:spPr>
          <a:xfrm>
            <a:off x="8702304" y="5808459"/>
            <a:ext cx="609462" cy="230832"/>
          </a:xfrm>
          <a:prstGeom prst="rect">
            <a:avLst/>
          </a:prstGeom>
        </p:spPr>
        <p:txBody>
          <a:bodyPr wrap="none">
            <a:spAutoFit/>
          </a:bodyPr>
          <a:lstStyle/>
          <a:p>
            <a:r>
              <a:rPr lang="en-US" sz="900" b="1" dirty="0">
                <a:solidFill>
                  <a:srgbClr val="1F497D">
                    <a:lumMod val="75000"/>
                  </a:srgbClr>
                </a:solidFill>
                <a:latin typeface="Cambria" panose="02040503050406030204" pitchFamily="18" charset="0"/>
                <a:ea typeface="Times New Roman" panose="02020603050405020304" pitchFamily="18" charset="0"/>
              </a:rPr>
              <a:t> Invalid </a:t>
            </a:r>
            <a:endParaRPr lang="en-US" sz="900" dirty="0">
              <a:solidFill>
                <a:prstClr val="black"/>
              </a:solidFill>
              <a:latin typeface="Arial"/>
            </a:endParaRPr>
          </a:p>
        </p:txBody>
      </p:sp>
      <p:sp>
        <p:nvSpPr>
          <p:cNvPr id="120" name="Rectangle 119"/>
          <p:cNvSpPr/>
          <p:nvPr/>
        </p:nvSpPr>
        <p:spPr>
          <a:xfrm>
            <a:off x="8705694" y="6042657"/>
            <a:ext cx="609462" cy="230832"/>
          </a:xfrm>
          <a:prstGeom prst="rect">
            <a:avLst/>
          </a:prstGeom>
        </p:spPr>
        <p:txBody>
          <a:bodyPr wrap="none">
            <a:spAutoFit/>
          </a:bodyPr>
          <a:lstStyle/>
          <a:p>
            <a:r>
              <a:rPr lang="en-US" sz="900" b="1" dirty="0">
                <a:solidFill>
                  <a:srgbClr val="1F497D">
                    <a:lumMod val="75000"/>
                  </a:srgbClr>
                </a:solidFill>
                <a:latin typeface="Cambria" panose="02040503050406030204" pitchFamily="18" charset="0"/>
                <a:ea typeface="Times New Roman" panose="02020603050405020304" pitchFamily="18" charset="0"/>
              </a:rPr>
              <a:t> Invalid </a:t>
            </a:r>
            <a:endParaRPr lang="en-US" sz="900" dirty="0">
              <a:solidFill>
                <a:prstClr val="black"/>
              </a:solidFill>
              <a:latin typeface="Arial"/>
            </a:endParaRPr>
          </a:p>
        </p:txBody>
      </p:sp>
      <p:sp>
        <p:nvSpPr>
          <p:cNvPr id="121" name="Rectangle 120"/>
          <p:cNvSpPr/>
          <p:nvPr/>
        </p:nvSpPr>
        <p:spPr>
          <a:xfrm>
            <a:off x="8702304" y="6322099"/>
            <a:ext cx="609462" cy="230832"/>
          </a:xfrm>
          <a:prstGeom prst="rect">
            <a:avLst/>
          </a:prstGeom>
        </p:spPr>
        <p:txBody>
          <a:bodyPr wrap="none">
            <a:spAutoFit/>
          </a:bodyPr>
          <a:lstStyle/>
          <a:p>
            <a:r>
              <a:rPr lang="en-US" sz="900" b="1" dirty="0">
                <a:solidFill>
                  <a:srgbClr val="1F497D">
                    <a:lumMod val="75000"/>
                  </a:srgbClr>
                </a:solidFill>
                <a:latin typeface="Cambria" panose="02040503050406030204" pitchFamily="18" charset="0"/>
                <a:ea typeface="Times New Roman" panose="02020603050405020304" pitchFamily="18" charset="0"/>
              </a:rPr>
              <a:t> Invalid </a:t>
            </a:r>
            <a:endParaRPr lang="en-US" sz="900" dirty="0">
              <a:solidFill>
                <a:prstClr val="black"/>
              </a:solidFill>
              <a:latin typeface="Arial"/>
            </a:endParaRPr>
          </a:p>
        </p:txBody>
      </p:sp>
      <p:sp>
        <p:nvSpPr>
          <p:cNvPr id="122" name="Rectangle 121"/>
          <p:cNvSpPr/>
          <p:nvPr/>
        </p:nvSpPr>
        <p:spPr>
          <a:xfrm>
            <a:off x="8711993" y="6579122"/>
            <a:ext cx="609462" cy="230832"/>
          </a:xfrm>
          <a:prstGeom prst="rect">
            <a:avLst/>
          </a:prstGeom>
        </p:spPr>
        <p:txBody>
          <a:bodyPr wrap="none">
            <a:spAutoFit/>
          </a:bodyPr>
          <a:lstStyle/>
          <a:p>
            <a:r>
              <a:rPr lang="en-US" sz="900" b="1" dirty="0">
                <a:solidFill>
                  <a:srgbClr val="1F497D">
                    <a:lumMod val="75000"/>
                  </a:srgbClr>
                </a:solidFill>
                <a:latin typeface="Cambria" panose="02040503050406030204" pitchFamily="18" charset="0"/>
                <a:ea typeface="Times New Roman" panose="02020603050405020304" pitchFamily="18" charset="0"/>
              </a:rPr>
              <a:t> Invalid </a:t>
            </a:r>
            <a:endParaRPr lang="en-US" sz="900" dirty="0">
              <a:solidFill>
                <a:prstClr val="black"/>
              </a:solidFill>
              <a:latin typeface="Arial"/>
            </a:endParaRPr>
          </a:p>
        </p:txBody>
      </p:sp>
    </p:spTree>
    <p:extLst>
      <p:ext uri="{BB962C8B-B14F-4D97-AF65-F5344CB8AC3E}">
        <p14:creationId xmlns:p14="http://schemas.microsoft.com/office/powerpoint/2010/main" val="1174995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Preventing Post - Testing Errors</a:t>
            </a:r>
          </a:p>
        </p:txBody>
      </p:sp>
      <p:sp>
        <p:nvSpPr>
          <p:cNvPr id="4" name="Slide Number Placeholder 3"/>
          <p:cNvSpPr>
            <a:spLocks noGrp="1"/>
          </p:cNvSpPr>
          <p:nvPr>
            <p:ph type="sldNum" sz="quarter" idx="12"/>
          </p:nvPr>
        </p:nvSpPr>
        <p:spPr/>
        <p:txBody>
          <a:bodyPr/>
          <a:lstStyle/>
          <a:p>
            <a:fld id="{64336368-D108-4DE5-8473-FAF19E041AD5}" type="slidenum">
              <a:rPr lang="en-US" smtClean="0"/>
              <a:pPr/>
              <a:t>14</a:t>
            </a:fld>
            <a:endParaRPr lang="en-US"/>
          </a:p>
        </p:txBody>
      </p:sp>
      <p:sp>
        <p:nvSpPr>
          <p:cNvPr id="5" name="Text Placeholder 4">
            <a:extLst>
              <a:ext uri="{FF2B5EF4-FFF2-40B4-BE49-F238E27FC236}">
                <a16:creationId xmlns:a16="http://schemas.microsoft.com/office/drawing/2014/main" id="{0174A05C-3FBA-4FA0-8CB8-19AE919C0F29}"/>
              </a:ext>
            </a:extLst>
          </p:cNvPr>
          <p:cNvSpPr>
            <a:spLocks noGrp="1"/>
          </p:cNvSpPr>
          <p:nvPr>
            <p:ph type="body" sz="quarter" idx="13"/>
          </p:nvPr>
        </p:nvSpPr>
        <p:spPr/>
        <p:txBody>
          <a:bodyPr/>
          <a:lstStyle/>
          <a:p>
            <a:endParaRPr lang="en-US"/>
          </a:p>
        </p:txBody>
      </p:sp>
      <p:sp>
        <p:nvSpPr>
          <p:cNvPr id="3" name="Content Placeholder 2"/>
          <p:cNvSpPr>
            <a:spLocks noGrp="1"/>
          </p:cNvSpPr>
          <p:nvPr>
            <p:ph idx="1"/>
          </p:nvPr>
        </p:nvSpPr>
        <p:spPr>
          <a:xfrm>
            <a:off x="218227" y="1052051"/>
            <a:ext cx="4599579" cy="5385816"/>
          </a:xfrm>
        </p:spPr>
        <p:txBody>
          <a:bodyPr vert="horz" lIns="91440" tIns="45720" rIns="91440" bIns="45720" rtlCol="0">
            <a:normAutofit/>
          </a:bodyPr>
          <a:lstStyle/>
          <a:p>
            <a:pPr>
              <a:lnSpc>
                <a:spcPct val="150000"/>
              </a:lnSpc>
              <a:spcBef>
                <a:spcPct val="10000"/>
              </a:spcBef>
              <a:spcAft>
                <a:spcPct val="10000"/>
              </a:spcAft>
              <a:buClr>
                <a:schemeClr val="tx2">
                  <a:lumMod val="75000"/>
                </a:schemeClr>
              </a:buClr>
            </a:pPr>
            <a:r>
              <a:rPr lang="en-US" sz="2400" dirty="0">
                <a:solidFill>
                  <a:schemeClr val="accent1">
                    <a:lumMod val="50000"/>
                  </a:schemeClr>
                </a:solidFill>
                <a:cs typeface="Calibri" pitchFamily="34" charset="0"/>
              </a:rPr>
              <a:t>Ensure test results are recorded accurately and clearly</a:t>
            </a:r>
          </a:p>
          <a:p>
            <a:pPr>
              <a:lnSpc>
                <a:spcPct val="150000"/>
              </a:lnSpc>
              <a:spcBef>
                <a:spcPct val="10000"/>
              </a:spcBef>
              <a:spcAft>
                <a:spcPct val="10000"/>
              </a:spcAft>
              <a:buClr>
                <a:schemeClr val="tx2">
                  <a:lumMod val="75000"/>
                </a:schemeClr>
              </a:buClr>
            </a:pPr>
            <a:r>
              <a:rPr lang="en-US" sz="2400" dirty="0">
                <a:solidFill>
                  <a:schemeClr val="accent1">
                    <a:lumMod val="50000"/>
                  </a:schemeClr>
                </a:solidFill>
                <a:cs typeface="Calibri" pitchFamily="34" charset="0"/>
              </a:rPr>
              <a:t>Follow standards for recording test results</a:t>
            </a:r>
          </a:p>
          <a:p>
            <a:pPr>
              <a:lnSpc>
                <a:spcPct val="150000"/>
              </a:lnSpc>
              <a:spcBef>
                <a:spcPct val="10000"/>
              </a:spcBef>
              <a:spcAft>
                <a:spcPct val="10000"/>
              </a:spcAft>
              <a:buClr>
                <a:schemeClr val="tx2">
                  <a:lumMod val="75000"/>
                </a:schemeClr>
              </a:buClr>
            </a:pPr>
            <a:r>
              <a:rPr lang="en-US" sz="2400" dirty="0">
                <a:solidFill>
                  <a:schemeClr val="accent1">
                    <a:lumMod val="50000"/>
                  </a:schemeClr>
                </a:solidFill>
                <a:cs typeface="Calibri" pitchFamily="34" charset="0"/>
              </a:rPr>
              <a:t>Periodic supervisor review should be conducted</a:t>
            </a:r>
          </a:p>
          <a:p>
            <a:pPr>
              <a:lnSpc>
                <a:spcPct val="150000"/>
              </a:lnSpc>
              <a:spcBef>
                <a:spcPct val="10000"/>
              </a:spcBef>
              <a:spcAft>
                <a:spcPct val="10000"/>
              </a:spcAft>
              <a:buClr>
                <a:schemeClr val="tx2">
                  <a:lumMod val="75000"/>
                </a:schemeClr>
              </a:buClr>
            </a:pPr>
            <a:endParaRPr lang="en-US" sz="2400" dirty="0">
              <a:solidFill>
                <a:schemeClr val="accent1">
                  <a:lumMod val="50000"/>
                </a:schemeClr>
              </a:solidFill>
              <a:cs typeface="Calibri" pitchFamily="34" charset="0"/>
            </a:endParaRPr>
          </a:p>
        </p:txBody>
      </p:sp>
      <p:pic>
        <p:nvPicPr>
          <p:cNvPr id="8" name="Content Placeholder 6">
            <a:extLst>
              <a:ext uri="{FF2B5EF4-FFF2-40B4-BE49-F238E27FC236}">
                <a16:creationId xmlns:a16="http://schemas.microsoft.com/office/drawing/2014/main" id="{54B0A5AE-1936-431A-B03B-7CAEF9E534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047"/>
          <a:stretch/>
        </p:blipFill>
        <p:spPr>
          <a:xfrm>
            <a:off x="4982303" y="1052051"/>
            <a:ext cx="6580432" cy="4636910"/>
          </a:xfrm>
          <a:prstGeom prst="rect">
            <a:avLst/>
          </a:prstGeom>
        </p:spPr>
      </p:pic>
      <p:pic>
        <p:nvPicPr>
          <p:cNvPr id="6" name="Picture 5">
            <a:extLst>
              <a:ext uri="{FF2B5EF4-FFF2-40B4-BE49-F238E27FC236}">
                <a16:creationId xmlns:a16="http://schemas.microsoft.com/office/drawing/2014/main" id="{32074E1D-83A8-4BA8-AADF-5F7CF11800C8}"/>
              </a:ext>
            </a:extLst>
          </p:cNvPr>
          <p:cNvPicPr>
            <a:picLocks noChangeAspect="1"/>
          </p:cNvPicPr>
          <p:nvPr/>
        </p:nvPicPr>
        <p:blipFill>
          <a:blip r:embed="rId3"/>
          <a:stretch>
            <a:fillRect/>
          </a:stretch>
        </p:blipFill>
        <p:spPr>
          <a:xfrm>
            <a:off x="4982303" y="1052051"/>
            <a:ext cx="6580432" cy="4917776"/>
          </a:xfrm>
          <a:prstGeom prst="rect">
            <a:avLst/>
          </a:prstGeom>
        </p:spPr>
      </p:pic>
    </p:spTree>
    <p:extLst>
      <p:ext uri="{BB962C8B-B14F-4D97-AF65-F5344CB8AC3E}">
        <p14:creationId xmlns:p14="http://schemas.microsoft.com/office/powerpoint/2010/main" val="200193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84C8F0-E33A-44C2-AB6B-5A8D9DA2F07A}"/>
              </a:ext>
            </a:extLst>
          </p:cNvPr>
          <p:cNvSpPr>
            <a:spLocks noGrp="1"/>
          </p:cNvSpPr>
          <p:nvPr>
            <p:ph type="sldNum" sz="quarter" idx="12"/>
          </p:nvPr>
        </p:nvSpPr>
        <p:spPr/>
        <p:txBody>
          <a:bodyPr/>
          <a:lstStyle/>
          <a:p>
            <a:fld id="{6039E477-088D-487D-A482-1547B74FD154}" type="slidenum">
              <a:rPr lang="en-US" smtClean="0"/>
              <a:t>15</a:t>
            </a:fld>
            <a:endParaRPr lang="en-US"/>
          </a:p>
        </p:txBody>
      </p:sp>
      <p:sp>
        <p:nvSpPr>
          <p:cNvPr id="3" name="Title 2">
            <a:extLst>
              <a:ext uri="{FF2B5EF4-FFF2-40B4-BE49-F238E27FC236}">
                <a16:creationId xmlns:a16="http://schemas.microsoft.com/office/drawing/2014/main" id="{7DE2B2B5-BF01-4C8C-8DBF-389996387260}"/>
              </a:ext>
            </a:extLst>
          </p:cNvPr>
          <p:cNvSpPr>
            <a:spLocks noGrp="1"/>
          </p:cNvSpPr>
          <p:nvPr>
            <p:ph type="title"/>
          </p:nvPr>
        </p:nvSpPr>
        <p:spPr/>
        <p:txBody>
          <a:bodyPr>
            <a:normAutofit/>
          </a:bodyPr>
          <a:lstStyle/>
          <a:p>
            <a:r>
              <a:rPr lang="en-US" sz="5400" dirty="0"/>
              <a:t>Comprehensive Training And Competency</a:t>
            </a:r>
          </a:p>
        </p:txBody>
      </p:sp>
      <p:sp>
        <p:nvSpPr>
          <p:cNvPr id="4" name="Text Placeholder 3">
            <a:extLst>
              <a:ext uri="{FF2B5EF4-FFF2-40B4-BE49-F238E27FC236}">
                <a16:creationId xmlns:a16="http://schemas.microsoft.com/office/drawing/2014/main" id="{ADD80A60-108C-4E2B-932F-9B99F43211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4278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RT and RTRI Training Components</a:t>
            </a:r>
          </a:p>
        </p:txBody>
      </p:sp>
      <p:sp>
        <p:nvSpPr>
          <p:cNvPr id="4" name="Slide Number Placeholder 3"/>
          <p:cNvSpPr>
            <a:spLocks noGrp="1"/>
          </p:cNvSpPr>
          <p:nvPr>
            <p:ph type="sldNum" sz="quarter" idx="12"/>
          </p:nvPr>
        </p:nvSpPr>
        <p:spPr/>
        <p:txBody>
          <a:bodyPr/>
          <a:lstStyle/>
          <a:p>
            <a:fld id="{64336368-D108-4DE5-8473-FAF19E041AD5}" type="slidenum">
              <a:rPr lang="en-US" smtClean="0"/>
              <a:pPr/>
              <a:t>16</a:t>
            </a:fld>
            <a:endParaRPr lang="en-US"/>
          </a:p>
        </p:txBody>
      </p:sp>
      <p:sp>
        <p:nvSpPr>
          <p:cNvPr id="5" name="Text Placeholder 4">
            <a:extLst>
              <a:ext uri="{FF2B5EF4-FFF2-40B4-BE49-F238E27FC236}">
                <a16:creationId xmlns:a16="http://schemas.microsoft.com/office/drawing/2014/main" id="{2A6419BC-1D98-4944-A0DB-00411C658E2E}"/>
              </a:ext>
            </a:extLst>
          </p:cNvPr>
          <p:cNvSpPr>
            <a:spLocks noGrp="1"/>
          </p:cNvSpPr>
          <p:nvPr>
            <p:ph type="body" sz="quarter" idx="13"/>
          </p:nvPr>
        </p:nvSpPr>
        <p:spPr/>
        <p:txBody>
          <a:bodyPr/>
          <a:lstStyle/>
          <a:p>
            <a:endParaRPr lang="en-US"/>
          </a:p>
        </p:txBody>
      </p:sp>
      <p:sp>
        <p:nvSpPr>
          <p:cNvPr id="3" name="Content Placeholder 2"/>
          <p:cNvSpPr>
            <a:spLocks noGrp="1"/>
          </p:cNvSpPr>
          <p:nvPr>
            <p:ph idx="1"/>
          </p:nvPr>
        </p:nvSpPr>
        <p:spPr/>
        <p:txBody>
          <a:bodyPr vert="horz" lIns="91440" tIns="45720" rIns="91440" bIns="45720" rtlCol="0">
            <a:normAutofit fontScale="92500" lnSpcReduction="20000"/>
          </a:bodyPr>
          <a:lstStyle/>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Comprehensive training package</a:t>
            </a:r>
          </a:p>
          <a:p>
            <a:pPr lvl="1"/>
            <a:r>
              <a:rPr lang="en-US" dirty="0"/>
              <a:t>Activity-based curriculum</a:t>
            </a:r>
          </a:p>
          <a:p>
            <a:pPr lvl="1"/>
            <a:r>
              <a:rPr lang="en-US" dirty="0"/>
              <a:t>Covers keys areas of quality assurance of RT and RTRI</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Hands on </a:t>
            </a:r>
            <a:r>
              <a:rPr lang="en-US" dirty="0" err="1">
                <a:solidFill>
                  <a:schemeClr val="accent1">
                    <a:lumMod val="50000"/>
                  </a:schemeClr>
                </a:solidFill>
                <a:cs typeface="Calibri" pitchFamily="34" charset="0"/>
              </a:rPr>
              <a:t>practicals</a:t>
            </a:r>
            <a:endParaRPr lang="en-US" dirty="0">
              <a:solidFill>
                <a:schemeClr val="accent1">
                  <a:lumMod val="50000"/>
                </a:schemeClr>
              </a:solidFill>
              <a:cs typeface="Calibri" pitchFamily="34" charset="0"/>
            </a:endParaRPr>
          </a:p>
          <a:p>
            <a:pPr lvl="1">
              <a:lnSpc>
                <a:spcPct val="150000"/>
              </a:lnSpc>
              <a:spcBef>
                <a:spcPct val="10000"/>
              </a:spcBef>
              <a:spcAft>
                <a:spcPct val="10000"/>
              </a:spcAft>
              <a:buClr>
                <a:schemeClr val="tx2">
                  <a:lumMod val="75000"/>
                </a:schemeClr>
              </a:buClr>
            </a:pPr>
            <a:r>
              <a:rPr lang="en-US" dirty="0">
                <a:cs typeface="Calibri" pitchFamily="34" charset="0"/>
              </a:rPr>
              <a:t>RT</a:t>
            </a:r>
          </a:p>
          <a:p>
            <a:pPr lvl="2">
              <a:spcAft>
                <a:spcPct val="10000"/>
              </a:spcAft>
              <a:buClr>
                <a:schemeClr val="tx2">
                  <a:lumMod val="75000"/>
                </a:schemeClr>
              </a:buClr>
            </a:pPr>
            <a:r>
              <a:rPr lang="en-US" sz="2100" dirty="0"/>
              <a:t>Quality controls (2QCs)  and training panels (5 specimens)</a:t>
            </a:r>
          </a:p>
          <a:p>
            <a:pPr lvl="2">
              <a:spcAft>
                <a:spcPct val="10000"/>
              </a:spcAft>
              <a:buClr>
                <a:schemeClr val="tx2">
                  <a:lumMod val="75000"/>
                </a:schemeClr>
              </a:buClr>
            </a:pPr>
            <a:r>
              <a:rPr lang="en-US" sz="2100" dirty="0"/>
              <a:t>Mixture of positive and negative</a:t>
            </a:r>
          </a:p>
          <a:p>
            <a:pPr lvl="1"/>
            <a:r>
              <a:rPr lang="en-US" dirty="0"/>
              <a:t>RTRI</a:t>
            </a:r>
          </a:p>
          <a:p>
            <a:pPr lvl="2"/>
            <a:r>
              <a:rPr lang="en-US" dirty="0"/>
              <a:t>Quality controls (3QCs)  and training panels (10 specimens)</a:t>
            </a:r>
          </a:p>
          <a:p>
            <a:pPr lvl="2"/>
            <a:r>
              <a:rPr lang="en-US" dirty="0"/>
              <a:t>Mixture of known LT, recent and negative specimens</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Certification of testers – competency assessment criteria</a:t>
            </a:r>
          </a:p>
          <a:p>
            <a:pPr lvl="1"/>
            <a:r>
              <a:rPr lang="en-US" dirty="0"/>
              <a:t>Written examination – </a:t>
            </a:r>
            <a:r>
              <a:rPr lang="en-US" b="1" dirty="0">
                <a:solidFill>
                  <a:srgbClr val="FF0000"/>
                </a:solidFill>
              </a:rPr>
              <a:t>80%</a:t>
            </a:r>
          </a:p>
          <a:p>
            <a:pPr lvl="1"/>
            <a:r>
              <a:rPr lang="en-US" dirty="0"/>
              <a:t>Competency panel – </a:t>
            </a:r>
            <a:r>
              <a:rPr lang="en-US" b="1" dirty="0">
                <a:solidFill>
                  <a:srgbClr val="FF0000"/>
                </a:solidFill>
              </a:rPr>
              <a:t>100%</a:t>
            </a:r>
          </a:p>
          <a:p>
            <a:pPr>
              <a:lnSpc>
                <a:spcPct val="150000"/>
              </a:lnSpc>
              <a:spcBef>
                <a:spcPct val="10000"/>
              </a:spcBef>
              <a:spcAft>
                <a:spcPct val="10000"/>
              </a:spcAft>
              <a:buClr>
                <a:schemeClr val="tx2">
                  <a:lumMod val="75000"/>
                </a:schemeClr>
              </a:buClr>
            </a:pPr>
            <a:endParaRPr lang="en-US" dirty="0">
              <a:solidFill>
                <a:schemeClr val="accent1">
                  <a:lumMod val="50000"/>
                </a:schemeClr>
              </a:solidFill>
              <a:cs typeface="Calibri" pitchFamily="34" charset="0"/>
            </a:endParaRPr>
          </a:p>
        </p:txBody>
      </p:sp>
    </p:spTree>
    <p:extLst>
      <p:ext uri="{BB962C8B-B14F-4D97-AF65-F5344CB8AC3E}">
        <p14:creationId xmlns:p14="http://schemas.microsoft.com/office/powerpoint/2010/main" val="725885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80093-8F14-4C84-8F2D-9EEE48C33E91}"/>
              </a:ext>
            </a:extLst>
          </p:cNvPr>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Multi-Tiered and Systematic Training Approach</a:t>
            </a:r>
          </a:p>
        </p:txBody>
      </p:sp>
      <p:sp>
        <p:nvSpPr>
          <p:cNvPr id="3" name="Slide Number Placeholder 2">
            <a:extLst>
              <a:ext uri="{FF2B5EF4-FFF2-40B4-BE49-F238E27FC236}">
                <a16:creationId xmlns:a16="http://schemas.microsoft.com/office/drawing/2014/main" id="{8605AA44-BBDB-437A-B17A-8EE8A4A1AF6B}"/>
              </a:ext>
            </a:extLst>
          </p:cNvPr>
          <p:cNvSpPr>
            <a:spLocks noGrp="1"/>
          </p:cNvSpPr>
          <p:nvPr>
            <p:ph type="sldNum" sz="quarter" idx="12"/>
          </p:nvPr>
        </p:nvSpPr>
        <p:spPr/>
        <p:txBody>
          <a:bodyPr/>
          <a:lstStyle/>
          <a:p>
            <a:fld id="{6039E477-088D-487D-A482-1547B74FD154}" type="slidenum">
              <a:rPr lang="en-US" smtClean="0"/>
              <a:t>17</a:t>
            </a:fld>
            <a:endParaRPr lang="en-US"/>
          </a:p>
        </p:txBody>
      </p:sp>
      <p:sp>
        <p:nvSpPr>
          <p:cNvPr id="4" name="Text Placeholder 3">
            <a:extLst>
              <a:ext uri="{FF2B5EF4-FFF2-40B4-BE49-F238E27FC236}">
                <a16:creationId xmlns:a16="http://schemas.microsoft.com/office/drawing/2014/main" id="{FDFD6C03-D9B9-4BCC-A9A7-26BA8D15610E}"/>
              </a:ext>
            </a:extLst>
          </p:cNvPr>
          <p:cNvSpPr>
            <a:spLocks noGrp="1"/>
          </p:cNvSpPr>
          <p:nvPr>
            <p:ph type="body" sz="quarter" idx="13"/>
          </p:nvPr>
        </p:nvSpPr>
        <p:spPr/>
        <p:txBody>
          <a:bodyPr/>
          <a:lstStyle/>
          <a:p>
            <a:endParaRPr lang="en-US"/>
          </a:p>
        </p:txBody>
      </p:sp>
      <p:graphicFrame>
        <p:nvGraphicFramePr>
          <p:cNvPr id="8" name="Diagram 7">
            <a:extLst>
              <a:ext uri="{FF2B5EF4-FFF2-40B4-BE49-F238E27FC236}">
                <a16:creationId xmlns:a16="http://schemas.microsoft.com/office/drawing/2014/main" id="{2915CEA9-BB32-4F39-B6E7-08F78E99C17E}"/>
              </a:ext>
            </a:extLst>
          </p:cNvPr>
          <p:cNvGraphicFramePr/>
          <p:nvPr>
            <p:extLst>
              <p:ext uri="{D42A27DB-BD31-4B8C-83A1-F6EECF244321}">
                <p14:modId xmlns:p14="http://schemas.microsoft.com/office/powerpoint/2010/main" val="2998430871"/>
              </p:ext>
            </p:extLst>
          </p:nvPr>
        </p:nvGraphicFramePr>
        <p:xfrm>
          <a:off x="1650686" y="1066086"/>
          <a:ext cx="9227596" cy="5121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A3A4D286-4369-429A-AAC3-DC5DFF788484}"/>
              </a:ext>
            </a:extLst>
          </p:cNvPr>
          <p:cNvSpPr/>
          <p:nvPr/>
        </p:nvSpPr>
        <p:spPr>
          <a:xfrm>
            <a:off x="1601413" y="1011986"/>
            <a:ext cx="3078866" cy="5329905"/>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998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Training Package Content for Recency</a:t>
            </a:r>
          </a:p>
        </p:txBody>
      </p:sp>
      <p:sp>
        <p:nvSpPr>
          <p:cNvPr id="14" name="Slide Number Placeholder 13"/>
          <p:cNvSpPr>
            <a:spLocks noGrp="1"/>
          </p:cNvSpPr>
          <p:nvPr>
            <p:ph type="sldNum" sz="quarter" idx="12"/>
          </p:nvPr>
        </p:nvSpPr>
        <p:spPr/>
        <p:txBody>
          <a:bodyPr/>
          <a:lstStyle/>
          <a:p>
            <a:fld id="{08E94053-623F-4B1D-A87E-F74B125D2F11}" type="slidenum">
              <a:rPr lang="en-US" smtClean="0"/>
              <a:pPr/>
              <a:t>18</a:t>
            </a:fld>
            <a:endParaRPr lang="en-US" dirty="0"/>
          </a:p>
        </p:txBody>
      </p:sp>
      <p:sp>
        <p:nvSpPr>
          <p:cNvPr id="6" name="Text Placeholder 5">
            <a:extLst>
              <a:ext uri="{FF2B5EF4-FFF2-40B4-BE49-F238E27FC236}">
                <a16:creationId xmlns:a16="http://schemas.microsoft.com/office/drawing/2014/main" id="{33E2AF25-687D-4D31-8BA6-B6A3E776B915}"/>
              </a:ext>
            </a:extLst>
          </p:cNvPr>
          <p:cNvSpPr>
            <a:spLocks noGrp="1"/>
          </p:cNvSpPr>
          <p:nvPr>
            <p:ph type="body" sz="quarter" idx="13"/>
          </p:nvPr>
        </p:nvSpPr>
        <p:spPr/>
        <p:txBody>
          <a:bodyPr/>
          <a:lstStyle/>
          <a:p>
            <a:endParaRPr lang="en-US"/>
          </a:p>
        </p:txBody>
      </p:sp>
      <p:sp>
        <p:nvSpPr>
          <p:cNvPr id="42" name="Freeform 14">
            <a:extLst>
              <a:ext uri="{FF2B5EF4-FFF2-40B4-BE49-F238E27FC236}">
                <a16:creationId xmlns:a16="http://schemas.microsoft.com/office/drawing/2014/main" id="{5ECB95B6-D8B5-4D26-94B4-6063C93ABD89}"/>
              </a:ext>
            </a:extLst>
          </p:cNvPr>
          <p:cNvSpPr/>
          <p:nvPr/>
        </p:nvSpPr>
        <p:spPr>
          <a:xfrm>
            <a:off x="5081912" y="1403582"/>
            <a:ext cx="1954063" cy="1172438"/>
          </a:xfrm>
          <a:custGeom>
            <a:avLst/>
            <a:gdLst>
              <a:gd name="connsiteX0" fmla="*/ 0 w 1954063"/>
              <a:gd name="connsiteY0" fmla="*/ 0 h 1172438"/>
              <a:gd name="connsiteX1" fmla="*/ 1954063 w 1954063"/>
              <a:gd name="connsiteY1" fmla="*/ 0 h 1172438"/>
              <a:gd name="connsiteX2" fmla="*/ 1954063 w 1954063"/>
              <a:gd name="connsiteY2" fmla="*/ 1172438 h 1172438"/>
              <a:gd name="connsiteX3" fmla="*/ 0 w 1954063"/>
              <a:gd name="connsiteY3" fmla="*/ 1172438 h 1172438"/>
              <a:gd name="connsiteX4" fmla="*/ 0 w 1954063"/>
              <a:gd name="connsiteY4" fmla="*/ 0 h 117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063" h="1172438">
                <a:moveTo>
                  <a:pt x="0" y="0"/>
                </a:moveTo>
                <a:lnTo>
                  <a:pt x="1954063" y="0"/>
                </a:lnTo>
                <a:lnTo>
                  <a:pt x="1954063" y="1172438"/>
                </a:lnTo>
                <a:lnTo>
                  <a:pt x="0" y="1172438"/>
                </a:lnTo>
                <a:lnTo>
                  <a:pt x="0" y="0"/>
                </a:lnTo>
                <a:close/>
              </a:path>
            </a:pathLst>
          </a:custGeom>
          <a:solidFill>
            <a:sysClr val="window" lastClr="FFFFFF">
              <a:lumMod val="50000"/>
            </a:sysClr>
          </a:solidFill>
          <a:ln w="26425" cap="flat" cmpd="sng" algn="ctr">
            <a:solidFill>
              <a:sysClr val="window" lastClr="FFFFFF">
                <a:hueOff val="0"/>
                <a:satOff val="0"/>
                <a:lumOff val="0"/>
                <a:alphaOff val="0"/>
              </a:sysClr>
            </a:solidFill>
            <a:prstDash val="solid"/>
          </a:ln>
          <a:effectLst/>
        </p:spPr>
        <p:txBody>
          <a:bodyPr spcFirstLastPara="0" vert="horz" wrap="square" lIns="72390" tIns="72390" rIns="72390" bIns="72390"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Quality Assurance Cycle for RTRI</a:t>
            </a:r>
          </a:p>
        </p:txBody>
      </p:sp>
      <p:sp>
        <p:nvSpPr>
          <p:cNvPr id="43" name="Freeform 15">
            <a:extLst>
              <a:ext uri="{FF2B5EF4-FFF2-40B4-BE49-F238E27FC236}">
                <a16:creationId xmlns:a16="http://schemas.microsoft.com/office/drawing/2014/main" id="{09A02108-8F1D-420D-A066-3CDB7C2A6E05}"/>
              </a:ext>
            </a:extLst>
          </p:cNvPr>
          <p:cNvSpPr/>
          <p:nvPr/>
        </p:nvSpPr>
        <p:spPr>
          <a:xfrm>
            <a:off x="2468176" y="1403577"/>
            <a:ext cx="1954063" cy="1172438"/>
          </a:xfrm>
          <a:custGeom>
            <a:avLst/>
            <a:gdLst>
              <a:gd name="connsiteX0" fmla="*/ 0 w 1954063"/>
              <a:gd name="connsiteY0" fmla="*/ 0 h 1172438"/>
              <a:gd name="connsiteX1" fmla="*/ 1954063 w 1954063"/>
              <a:gd name="connsiteY1" fmla="*/ 0 h 1172438"/>
              <a:gd name="connsiteX2" fmla="*/ 1954063 w 1954063"/>
              <a:gd name="connsiteY2" fmla="*/ 1172438 h 1172438"/>
              <a:gd name="connsiteX3" fmla="*/ 0 w 1954063"/>
              <a:gd name="connsiteY3" fmla="*/ 1172438 h 1172438"/>
              <a:gd name="connsiteX4" fmla="*/ 0 w 1954063"/>
              <a:gd name="connsiteY4" fmla="*/ 0 h 117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063" h="1172438">
                <a:moveTo>
                  <a:pt x="0" y="0"/>
                </a:moveTo>
                <a:lnTo>
                  <a:pt x="1954063" y="0"/>
                </a:lnTo>
                <a:lnTo>
                  <a:pt x="1954063" y="1172438"/>
                </a:lnTo>
                <a:lnTo>
                  <a:pt x="0" y="1172438"/>
                </a:lnTo>
                <a:lnTo>
                  <a:pt x="0" y="0"/>
                </a:lnTo>
                <a:close/>
              </a:path>
            </a:pathLst>
          </a:custGeom>
          <a:solidFill>
            <a:srgbClr val="1F497D"/>
          </a:solidFill>
          <a:ln w="26425" cap="flat" cmpd="sng" algn="ctr">
            <a:solidFill>
              <a:sysClr val="window" lastClr="FFFFFF">
                <a:hueOff val="0"/>
                <a:satOff val="0"/>
                <a:lumOff val="0"/>
                <a:alphaOff val="0"/>
              </a:sysClr>
            </a:solidFill>
            <a:prstDash val="solid"/>
          </a:ln>
          <a:effectLst/>
        </p:spPr>
        <p:txBody>
          <a:bodyPr spcFirstLastPara="0" vert="horz" wrap="square" lIns="72390" tIns="72390" rIns="72390" bIns="72390"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Overview of Rapid Test for Recent Infection</a:t>
            </a:r>
          </a:p>
        </p:txBody>
      </p:sp>
      <p:sp>
        <p:nvSpPr>
          <p:cNvPr id="44" name="Freeform 17">
            <a:extLst>
              <a:ext uri="{FF2B5EF4-FFF2-40B4-BE49-F238E27FC236}">
                <a16:creationId xmlns:a16="http://schemas.microsoft.com/office/drawing/2014/main" id="{7223AF6B-A6F6-4AE5-ADE6-15F9A73BEEBD}"/>
              </a:ext>
            </a:extLst>
          </p:cNvPr>
          <p:cNvSpPr/>
          <p:nvPr/>
        </p:nvSpPr>
        <p:spPr>
          <a:xfrm>
            <a:off x="2047976" y="2869300"/>
            <a:ext cx="2319013" cy="1172438"/>
          </a:xfrm>
          <a:custGeom>
            <a:avLst/>
            <a:gdLst>
              <a:gd name="connsiteX0" fmla="*/ 0 w 1954063"/>
              <a:gd name="connsiteY0" fmla="*/ 0 h 1172438"/>
              <a:gd name="connsiteX1" fmla="*/ 1954063 w 1954063"/>
              <a:gd name="connsiteY1" fmla="*/ 0 h 1172438"/>
              <a:gd name="connsiteX2" fmla="*/ 1954063 w 1954063"/>
              <a:gd name="connsiteY2" fmla="*/ 1172438 h 1172438"/>
              <a:gd name="connsiteX3" fmla="*/ 0 w 1954063"/>
              <a:gd name="connsiteY3" fmla="*/ 1172438 h 1172438"/>
              <a:gd name="connsiteX4" fmla="*/ 0 w 1954063"/>
              <a:gd name="connsiteY4" fmla="*/ 0 h 117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063" h="1172438">
                <a:moveTo>
                  <a:pt x="0" y="0"/>
                </a:moveTo>
                <a:lnTo>
                  <a:pt x="1954063" y="0"/>
                </a:lnTo>
                <a:lnTo>
                  <a:pt x="1954063" y="1172438"/>
                </a:lnTo>
                <a:lnTo>
                  <a:pt x="0" y="1172438"/>
                </a:lnTo>
                <a:lnTo>
                  <a:pt x="0" y="0"/>
                </a:lnTo>
                <a:close/>
              </a:path>
            </a:pathLst>
          </a:custGeom>
          <a:solidFill>
            <a:srgbClr val="1F497D"/>
          </a:solidFill>
          <a:ln w="26425" cap="flat" cmpd="sng" algn="ctr">
            <a:solidFill>
              <a:sysClr val="window" lastClr="FFFFFF">
                <a:hueOff val="0"/>
                <a:satOff val="0"/>
                <a:lumOff val="0"/>
                <a:alphaOff val="0"/>
              </a:sysClr>
            </a:solidFill>
            <a:prstDash val="solid"/>
          </a:ln>
          <a:effectLst/>
        </p:spPr>
        <p:txBody>
          <a:bodyPr spcFirstLastPara="0" vert="horz" wrap="square" lIns="72390" tIns="72390" rIns="72390" bIns="72390"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Specimen Collection, Storage, Handling and RTRI Stepwise Procedure </a:t>
            </a:r>
          </a:p>
        </p:txBody>
      </p:sp>
      <p:sp>
        <p:nvSpPr>
          <p:cNvPr id="45" name="Freeform 18">
            <a:extLst>
              <a:ext uri="{FF2B5EF4-FFF2-40B4-BE49-F238E27FC236}">
                <a16:creationId xmlns:a16="http://schemas.microsoft.com/office/drawing/2014/main" id="{B51C979D-D443-4840-A0C6-0549E0915359}"/>
              </a:ext>
            </a:extLst>
          </p:cNvPr>
          <p:cNvSpPr/>
          <p:nvPr/>
        </p:nvSpPr>
        <p:spPr>
          <a:xfrm>
            <a:off x="4471121" y="2869300"/>
            <a:ext cx="1954063" cy="1172438"/>
          </a:xfrm>
          <a:custGeom>
            <a:avLst/>
            <a:gdLst>
              <a:gd name="connsiteX0" fmla="*/ 0 w 1954063"/>
              <a:gd name="connsiteY0" fmla="*/ 0 h 1172438"/>
              <a:gd name="connsiteX1" fmla="*/ 1954063 w 1954063"/>
              <a:gd name="connsiteY1" fmla="*/ 0 h 1172438"/>
              <a:gd name="connsiteX2" fmla="*/ 1954063 w 1954063"/>
              <a:gd name="connsiteY2" fmla="*/ 1172438 h 1172438"/>
              <a:gd name="connsiteX3" fmla="*/ 0 w 1954063"/>
              <a:gd name="connsiteY3" fmla="*/ 1172438 h 1172438"/>
              <a:gd name="connsiteX4" fmla="*/ 0 w 1954063"/>
              <a:gd name="connsiteY4" fmla="*/ 0 h 117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063" h="1172438">
                <a:moveTo>
                  <a:pt x="0" y="0"/>
                </a:moveTo>
                <a:lnTo>
                  <a:pt x="1954063" y="0"/>
                </a:lnTo>
                <a:lnTo>
                  <a:pt x="1954063" y="1172438"/>
                </a:lnTo>
                <a:lnTo>
                  <a:pt x="0" y="1172438"/>
                </a:lnTo>
                <a:lnTo>
                  <a:pt x="0" y="0"/>
                </a:lnTo>
                <a:close/>
              </a:path>
            </a:pathLst>
          </a:custGeom>
          <a:solidFill>
            <a:sysClr val="window" lastClr="FFFFFF">
              <a:lumMod val="50000"/>
            </a:sysClr>
          </a:solidFill>
          <a:ln w="26425" cap="flat" cmpd="sng" algn="ctr">
            <a:solidFill>
              <a:sysClr val="window" lastClr="FFFFFF">
                <a:hueOff val="0"/>
                <a:satOff val="0"/>
                <a:lumOff val="0"/>
                <a:alphaOff val="0"/>
              </a:sysClr>
            </a:solidFill>
            <a:prstDash val="solid"/>
          </a:ln>
          <a:effectLst/>
        </p:spPr>
        <p:txBody>
          <a:bodyPr spcFirstLastPara="0" vert="horz" wrap="square" lIns="72390" tIns="72390" rIns="72390" bIns="72390"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Recent Infection Testing Algorithm (RITA)</a:t>
            </a:r>
          </a:p>
        </p:txBody>
      </p:sp>
      <p:sp>
        <p:nvSpPr>
          <p:cNvPr id="46" name="Freeform 19">
            <a:extLst>
              <a:ext uri="{FF2B5EF4-FFF2-40B4-BE49-F238E27FC236}">
                <a16:creationId xmlns:a16="http://schemas.microsoft.com/office/drawing/2014/main" id="{A1655C13-9A61-41FF-88F6-5D32ED153A33}"/>
              </a:ext>
            </a:extLst>
          </p:cNvPr>
          <p:cNvSpPr/>
          <p:nvPr/>
        </p:nvSpPr>
        <p:spPr>
          <a:xfrm>
            <a:off x="6489956" y="2869300"/>
            <a:ext cx="1954063" cy="1172438"/>
          </a:xfrm>
          <a:custGeom>
            <a:avLst/>
            <a:gdLst>
              <a:gd name="connsiteX0" fmla="*/ 0 w 1954063"/>
              <a:gd name="connsiteY0" fmla="*/ 0 h 1172438"/>
              <a:gd name="connsiteX1" fmla="*/ 1954063 w 1954063"/>
              <a:gd name="connsiteY1" fmla="*/ 0 h 1172438"/>
              <a:gd name="connsiteX2" fmla="*/ 1954063 w 1954063"/>
              <a:gd name="connsiteY2" fmla="*/ 1172438 h 1172438"/>
              <a:gd name="connsiteX3" fmla="*/ 0 w 1954063"/>
              <a:gd name="connsiteY3" fmla="*/ 1172438 h 1172438"/>
              <a:gd name="connsiteX4" fmla="*/ 0 w 1954063"/>
              <a:gd name="connsiteY4" fmla="*/ 0 h 117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063" h="1172438">
                <a:moveTo>
                  <a:pt x="0" y="0"/>
                </a:moveTo>
                <a:lnTo>
                  <a:pt x="1954063" y="0"/>
                </a:lnTo>
                <a:lnTo>
                  <a:pt x="1954063" y="1172438"/>
                </a:lnTo>
                <a:lnTo>
                  <a:pt x="0" y="1172438"/>
                </a:lnTo>
                <a:lnTo>
                  <a:pt x="0" y="0"/>
                </a:lnTo>
                <a:close/>
              </a:path>
            </a:pathLst>
          </a:custGeom>
          <a:solidFill>
            <a:srgbClr val="1F497D"/>
          </a:solidFill>
          <a:ln w="26425" cap="flat" cmpd="sng" algn="ctr">
            <a:solidFill>
              <a:srgbClr val="1F497D"/>
            </a:solidFill>
            <a:prstDash val="solid"/>
          </a:ln>
          <a:effectLst/>
        </p:spPr>
        <p:txBody>
          <a:bodyPr spcFirstLastPara="0" vert="horz" wrap="square" lIns="72390" tIns="72390" rIns="72390" bIns="72390"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Record Keeping – HTS Register</a:t>
            </a:r>
          </a:p>
        </p:txBody>
      </p:sp>
      <p:sp>
        <p:nvSpPr>
          <p:cNvPr id="47" name="Freeform 20">
            <a:extLst>
              <a:ext uri="{FF2B5EF4-FFF2-40B4-BE49-F238E27FC236}">
                <a16:creationId xmlns:a16="http://schemas.microsoft.com/office/drawing/2014/main" id="{34E3068D-3B78-4648-9E1B-851E200674F5}"/>
              </a:ext>
            </a:extLst>
          </p:cNvPr>
          <p:cNvSpPr/>
          <p:nvPr/>
        </p:nvSpPr>
        <p:spPr>
          <a:xfrm>
            <a:off x="8573379" y="2869300"/>
            <a:ext cx="1954063" cy="1172438"/>
          </a:xfrm>
          <a:custGeom>
            <a:avLst/>
            <a:gdLst>
              <a:gd name="connsiteX0" fmla="*/ 0 w 1954063"/>
              <a:gd name="connsiteY0" fmla="*/ 0 h 1172438"/>
              <a:gd name="connsiteX1" fmla="*/ 1954063 w 1954063"/>
              <a:gd name="connsiteY1" fmla="*/ 0 h 1172438"/>
              <a:gd name="connsiteX2" fmla="*/ 1954063 w 1954063"/>
              <a:gd name="connsiteY2" fmla="*/ 1172438 h 1172438"/>
              <a:gd name="connsiteX3" fmla="*/ 0 w 1954063"/>
              <a:gd name="connsiteY3" fmla="*/ 1172438 h 1172438"/>
              <a:gd name="connsiteX4" fmla="*/ 0 w 1954063"/>
              <a:gd name="connsiteY4" fmla="*/ 0 h 117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063" h="1172438">
                <a:moveTo>
                  <a:pt x="0" y="0"/>
                </a:moveTo>
                <a:lnTo>
                  <a:pt x="1954063" y="0"/>
                </a:lnTo>
                <a:lnTo>
                  <a:pt x="1954063" y="1172438"/>
                </a:lnTo>
                <a:lnTo>
                  <a:pt x="0" y="1172438"/>
                </a:lnTo>
                <a:lnTo>
                  <a:pt x="0" y="0"/>
                </a:lnTo>
                <a:close/>
              </a:path>
            </a:pathLst>
          </a:custGeom>
          <a:solidFill>
            <a:sysClr val="window" lastClr="FFFFFF">
              <a:lumMod val="50000"/>
            </a:sysClr>
          </a:solidFill>
          <a:ln w="26425" cap="flat" cmpd="sng" algn="ctr">
            <a:solidFill>
              <a:srgbClr val="FF0000"/>
            </a:solidFill>
            <a:prstDash val="solid"/>
          </a:ln>
          <a:effectLst/>
        </p:spPr>
        <p:txBody>
          <a:bodyPr spcFirstLastPara="0" vert="horz" wrap="square" lIns="72390" tIns="72390" rIns="72390" bIns="72390"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Professional Ethics</a:t>
            </a:r>
          </a:p>
        </p:txBody>
      </p:sp>
      <p:sp>
        <p:nvSpPr>
          <p:cNvPr id="48" name="Freeform 21">
            <a:extLst>
              <a:ext uri="{FF2B5EF4-FFF2-40B4-BE49-F238E27FC236}">
                <a16:creationId xmlns:a16="http://schemas.microsoft.com/office/drawing/2014/main" id="{A2D87261-CC56-4A6D-AFE1-1E0C47AD83F5}"/>
              </a:ext>
            </a:extLst>
          </p:cNvPr>
          <p:cNvSpPr/>
          <p:nvPr/>
        </p:nvSpPr>
        <p:spPr>
          <a:xfrm>
            <a:off x="5427913" y="4361603"/>
            <a:ext cx="1954063" cy="1172438"/>
          </a:xfrm>
          <a:custGeom>
            <a:avLst/>
            <a:gdLst>
              <a:gd name="connsiteX0" fmla="*/ 0 w 1954063"/>
              <a:gd name="connsiteY0" fmla="*/ 0 h 1172438"/>
              <a:gd name="connsiteX1" fmla="*/ 1954063 w 1954063"/>
              <a:gd name="connsiteY1" fmla="*/ 0 h 1172438"/>
              <a:gd name="connsiteX2" fmla="*/ 1954063 w 1954063"/>
              <a:gd name="connsiteY2" fmla="*/ 1172438 h 1172438"/>
              <a:gd name="connsiteX3" fmla="*/ 0 w 1954063"/>
              <a:gd name="connsiteY3" fmla="*/ 1172438 h 1172438"/>
              <a:gd name="connsiteX4" fmla="*/ 0 w 1954063"/>
              <a:gd name="connsiteY4" fmla="*/ 0 h 117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063" h="1172438">
                <a:moveTo>
                  <a:pt x="0" y="0"/>
                </a:moveTo>
                <a:lnTo>
                  <a:pt x="1954063" y="0"/>
                </a:lnTo>
                <a:lnTo>
                  <a:pt x="1954063" y="1172438"/>
                </a:lnTo>
                <a:lnTo>
                  <a:pt x="0" y="1172438"/>
                </a:lnTo>
                <a:lnTo>
                  <a:pt x="0" y="0"/>
                </a:lnTo>
                <a:close/>
              </a:path>
            </a:pathLst>
          </a:custGeom>
          <a:solidFill>
            <a:srgbClr val="1F497D"/>
          </a:solidFill>
          <a:ln w="26425" cap="flat" cmpd="sng" algn="ctr">
            <a:solidFill>
              <a:sysClr val="window" lastClr="FFFFFF">
                <a:hueOff val="0"/>
                <a:satOff val="0"/>
                <a:lumOff val="0"/>
                <a:alphaOff val="0"/>
              </a:sysClr>
            </a:solidFill>
            <a:prstDash val="solid"/>
          </a:ln>
          <a:effectLst/>
        </p:spPr>
        <p:txBody>
          <a:bodyPr spcFirstLastPara="0" vert="horz" wrap="square" lIns="72390" tIns="72390" rIns="72390" bIns="72390"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Lab Tools and Resources</a:t>
            </a:r>
          </a:p>
        </p:txBody>
      </p:sp>
      <p:sp>
        <p:nvSpPr>
          <p:cNvPr id="49" name="Oval 48">
            <a:extLst>
              <a:ext uri="{FF2B5EF4-FFF2-40B4-BE49-F238E27FC236}">
                <a16:creationId xmlns:a16="http://schemas.microsoft.com/office/drawing/2014/main" id="{55D7CE38-56D2-478B-B9F6-5248A7717BC2}"/>
              </a:ext>
            </a:extLst>
          </p:cNvPr>
          <p:cNvSpPr/>
          <p:nvPr/>
        </p:nvSpPr>
        <p:spPr>
          <a:xfrm>
            <a:off x="4791712" y="1213077"/>
            <a:ext cx="457200" cy="381000"/>
          </a:xfrm>
          <a:prstGeom prst="ellipse">
            <a:avLst/>
          </a:prstGeom>
          <a:solidFill>
            <a:srgbClr val="1F497D">
              <a:lumMod val="75000"/>
            </a:srgbClr>
          </a:solidFill>
          <a:ln w="9525" cap="flat" cmpd="sng" algn="ctr">
            <a:solidFill>
              <a:srgbClr val="1F497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2</a:t>
            </a:r>
          </a:p>
        </p:txBody>
      </p:sp>
      <p:sp>
        <p:nvSpPr>
          <p:cNvPr id="50" name="Oval 49">
            <a:extLst>
              <a:ext uri="{FF2B5EF4-FFF2-40B4-BE49-F238E27FC236}">
                <a16:creationId xmlns:a16="http://schemas.microsoft.com/office/drawing/2014/main" id="{6F4309B5-D99D-42DC-99C2-163CDD9DC489}"/>
              </a:ext>
            </a:extLst>
          </p:cNvPr>
          <p:cNvSpPr/>
          <p:nvPr/>
        </p:nvSpPr>
        <p:spPr>
          <a:xfrm>
            <a:off x="2309114" y="1191768"/>
            <a:ext cx="457200" cy="381000"/>
          </a:xfrm>
          <a:prstGeom prst="ellipse">
            <a:avLst/>
          </a:prstGeom>
          <a:solidFill>
            <a:srgbClr val="1F497D">
              <a:lumMod val="75000"/>
            </a:srgbClr>
          </a:solidFill>
          <a:ln w="9525" cap="flat" cmpd="sng" algn="ctr">
            <a:solidFill>
              <a:srgbClr val="1F497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1</a:t>
            </a:r>
          </a:p>
        </p:txBody>
      </p:sp>
      <p:sp>
        <p:nvSpPr>
          <p:cNvPr id="51" name="Oval 50">
            <a:extLst>
              <a:ext uri="{FF2B5EF4-FFF2-40B4-BE49-F238E27FC236}">
                <a16:creationId xmlns:a16="http://schemas.microsoft.com/office/drawing/2014/main" id="{DE7E83B7-3A1A-48B7-9320-05603E636965}"/>
              </a:ext>
            </a:extLst>
          </p:cNvPr>
          <p:cNvSpPr/>
          <p:nvPr/>
        </p:nvSpPr>
        <p:spPr>
          <a:xfrm>
            <a:off x="2005584" y="2579219"/>
            <a:ext cx="457200" cy="381000"/>
          </a:xfrm>
          <a:prstGeom prst="ellipse">
            <a:avLst/>
          </a:prstGeom>
          <a:solidFill>
            <a:srgbClr val="1F497D">
              <a:lumMod val="75000"/>
            </a:srgbClr>
          </a:solidFill>
          <a:ln w="9525" cap="flat" cmpd="sng" algn="ctr">
            <a:solidFill>
              <a:srgbClr val="1F497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4</a:t>
            </a:r>
          </a:p>
        </p:txBody>
      </p:sp>
      <p:sp>
        <p:nvSpPr>
          <p:cNvPr id="52" name="Oval 51">
            <a:extLst>
              <a:ext uri="{FF2B5EF4-FFF2-40B4-BE49-F238E27FC236}">
                <a16:creationId xmlns:a16="http://schemas.microsoft.com/office/drawing/2014/main" id="{EEBA76D4-4649-4642-90F1-E2726C71A7BA}"/>
              </a:ext>
            </a:extLst>
          </p:cNvPr>
          <p:cNvSpPr/>
          <p:nvPr/>
        </p:nvSpPr>
        <p:spPr>
          <a:xfrm>
            <a:off x="4443984" y="2670138"/>
            <a:ext cx="457200" cy="381000"/>
          </a:xfrm>
          <a:prstGeom prst="ellipse">
            <a:avLst/>
          </a:prstGeom>
          <a:solidFill>
            <a:srgbClr val="1F497D">
              <a:lumMod val="75000"/>
            </a:srgbClr>
          </a:solidFill>
          <a:ln w="9525" cap="flat" cmpd="sng" algn="ctr">
            <a:solidFill>
              <a:srgbClr val="1F497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5</a:t>
            </a:r>
          </a:p>
        </p:txBody>
      </p:sp>
      <p:sp>
        <p:nvSpPr>
          <p:cNvPr id="53" name="Oval 52">
            <a:extLst>
              <a:ext uri="{FF2B5EF4-FFF2-40B4-BE49-F238E27FC236}">
                <a16:creationId xmlns:a16="http://schemas.microsoft.com/office/drawing/2014/main" id="{E7AF5B6B-12A3-4670-9BB9-133AA0F21997}"/>
              </a:ext>
            </a:extLst>
          </p:cNvPr>
          <p:cNvSpPr/>
          <p:nvPr/>
        </p:nvSpPr>
        <p:spPr>
          <a:xfrm>
            <a:off x="6425184" y="2670138"/>
            <a:ext cx="457200" cy="381000"/>
          </a:xfrm>
          <a:prstGeom prst="ellipse">
            <a:avLst/>
          </a:prstGeom>
          <a:solidFill>
            <a:srgbClr val="1F497D">
              <a:lumMod val="75000"/>
            </a:srgbClr>
          </a:solidFill>
          <a:ln w="9525" cap="flat" cmpd="sng" algn="ctr">
            <a:solidFill>
              <a:srgbClr val="1F497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6</a:t>
            </a:r>
          </a:p>
        </p:txBody>
      </p:sp>
      <p:sp>
        <p:nvSpPr>
          <p:cNvPr id="54" name="Oval 53">
            <a:extLst>
              <a:ext uri="{FF2B5EF4-FFF2-40B4-BE49-F238E27FC236}">
                <a16:creationId xmlns:a16="http://schemas.microsoft.com/office/drawing/2014/main" id="{A08F6A81-FE09-47FE-AA9A-77C8D81D06D5}"/>
              </a:ext>
            </a:extLst>
          </p:cNvPr>
          <p:cNvSpPr/>
          <p:nvPr/>
        </p:nvSpPr>
        <p:spPr>
          <a:xfrm>
            <a:off x="5213913" y="4238648"/>
            <a:ext cx="457200" cy="381000"/>
          </a:xfrm>
          <a:prstGeom prst="ellipse">
            <a:avLst/>
          </a:prstGeom>
          <a:solidFill>
            <a:srgbClr val="1F497D">
              <a:lumMod val="75000"/>
            </a:srgbClr>
          </a:solidFill>
          <a:ln w="9525" cap="flat" cmpd="sng" algn="ctr">
            <a:solidFill>
              <a:srgbClr val="1F497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8</a:t>
            </a:r>
          </a:p>
        </p:txBody>
      </p:sp>
      <p:sp>
        <p:nvSpPr>
          <p:cNvPr id="55" name="Oval 54">
            <a:extLst>
              <a:ext uri="{FF2B5EF4-FFF2-40B4-BE49-F238E27FC236}">
                <a16:creationId xmlns:a16="http://schemas.microsoft.com/office/drawing/2014/main" id="{44A2000B-0D40-4283-B500-8C01447D3ADC}"/>
              </a:ext>
            </a:extLst>
          </p:cNvPr>
          <p:cNvSpPr/>
          <p:nvPr/>
        </p:nvSpPr>
        <p:spPr>
          <a:xfrm>
            <a:off x="8497184" y="2670138"/>
            <a:ext cx="457200" cy="381000"/>
          </a:xfrm>
          <a:prstGeom prst="ellipse">
            <a:avLst/>
          </a:prstGeom>
          <a:solidFill>
            <a:srgbClr val="1F497D">
              <a:lumMod val="75000"/>
            </a:srgbClr>
          </a:solidFill>
          <a:ln w="9525" cap="flat" cmpd="sng" algn="ctr">
            <a:solidFill>
              <a:srgbClr val="1F497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7</a:t>
            </a:r>
          </a:p>
        </p:txBody>
      </p:sp>
      <p:sp>
        <p:nvSpPr>
          <p:cNvPr id="56" name="Freeform 22">
            <a:extLst>
              <a:ext uri="{FF2B5EF4-FFF2-40B4-BE49-F238E27FC236}">
                <a16:creationId xmlns:a16="http://schemas.microsoft.com/office/drawing/2014/main" id="{CB0AEB7B-9AA2-4142-BA5A-9625CA2664C5}"/>
              </a:ext>
            </a:extLst>
          </p:cNvPr>
          <p:cNvSpPr/>
          <p:nvPr/>
        </p:nvSpPr>
        <p:spPr>
          <a:xfrm>
            <a:off x="7660048" y="1406712"/>
            <a:ext cx="1954063" cy="1172438"/>
          </a:xfrm>
          <a:custGeom>
            <a:avLst/>
            <a:gdLst>
              <a:gd name="connsiteX0" fmla="*/ 0 w 1954063"/>
              <a:gd name="connsiteY0" fmla="*/ 0 h 1172438"/>
              <a:gd name="connsiteX1" fmla="*/ 1954063 w 1954063"/>
              <a:gd name="connsiteY1" fmla="*/ 0 h 1172438"/>
              <a:gd name="connsiteX2" fmla="*/ 1954063 w 1954063"/>
              <a:gd name="connsiteY2" fmla="*/ 1172438 h 1172438"/>
              <a:gd name="connsiteX3" fmla="*/ 0 w 1954063"/>
              <a:gd name="connsiteY3" fmla="*/ 1172438 h 1172438"/>
              <a:gd name="connsiteX4" fmla="*/ 0 w 1954063"/>
              <a:gd name="connsiteY4" fmla="*/ 0 h 117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063" h="1172438">
                <a:moveTo>
                  <a:pt x="0" y="0"/>
                </a:moveTo>
                <a:lnTo>
                  <a:pt x="1954063" y="0"/>
                </a:lnTo>
                <a:lnTo>
                  <a:pt x="1954063" y="1172438"/>
                </a:lnTo>
                <a:lnTo>
                  <a:pt x="0" y="1172438"/>
                </a:lnTo>
                <a:lnTo>
                  <a:pt x="0" y="0"/>
                </a:lnTo>
                <a:close/>
              </a:path>
            </a:pathLst>
          </a:custGeom>
          <a:solidFill>
            <a:sysClr val="window" lastClr="FFFFFF">
              <a:lumMod val="50000"/>
            </a:sysClr>
          </a:solidFill>
          <a:ln w="26425" cap="flat" cmpd="sng" algn="ctr">
            <a:solidFill>
              <a:srgbClr val="FF0000"/>
            </a:solidFill>
            <a:prstDash val="solid"/>
          </a:ln>
          <a:effectLst/>
        </p:spPr>
        <p:txBody>
          <a:bodyPr spcFirstLastPara="0" vert="horz" wrap="square" lIns="72390" tIns="72390" rIns="72390" bIns="72390"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Safety at HIV Testing Sites</a:t>
            </a:r>
          </a:p>
        </p:txBody>
      </p:sp>
      <p:sp>
        <p:nvSpPr>
          <p:cNvPr id="57" name="Oval 56">
            <a:extLst>
              <a:ext uri="{FF2B5EF4-FFF2-40B4-BE49-F238E27FC236}">
                <a16:creationId xmlns:a16="http://schemas.microsoft.com/office/drawing/2014/main" id="{C433E8AD-6231-4C8C-91DD-35DF498F8710}"/>
              </a:ext>
            </a:extLst>
          </p:cNvPr>
          <p:cNvSpPr/>
          <p:nvPr/>
        </p:nvSpPr>
        <p:spPr>
          <a:xfrm>
            <a:off x="7479559" y="1186664"/>
            <a:ext cx="457200" cy="381000"/>
          </a:xfrm>
          <a:prstGeom prst="ellipse">
            <a:avLst/>
          </a:prstGeom>
          <a:solidFill>
            <a:srgbClr val="1F497D">
              <a:lumMod val="75000"/>
            </a:srgbClr>
          </a:solidFill>
          <a:ln w="9525" cap="flat" cmpd="sng" algn="ctr">
            <a:solidFill>
              <a:srgbClr val="1F497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3</a:t>
            </a:r>
          </a:p>
        </p:txBody>
      </p:sp>
    </p:spTree>
    <p:extLst>
      <p:ext uri="{BB962C8B-B14F-4D97-AF65-F5344CB8AC3E}">
        <p14:creationId xmlns:p14="http://schemas.microsoft.com/office/powerpoint/2010/main" val="640227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369AF87-F0F2-4821-9497-0DF5526E2B5D}" type="slidenum">
              <a:rPr lang="en-US" smtClean="0"/>
              <a:t>19</a:t>
            </a:fld>
            <a:endParaRPr lang="en-US" dirty="0"/>
          </a:p>
        </p:txBody>
      </p:sp>
      <p:sp>
        <p:nvSpPr>
          <p:cNvPr id="3" name="Title 2"/>
          <p:cNvSpPr>
            <a:spLocks noGrp="1"/>
          </p:cNvSpPr>
          <p:nvPr>
            <p:ph type="title"/>
          </p:nvPr>
        </p:nvSpPr>
        <p:spPr/>
        <p:txBody>
          <a:bodyPr>
            <a:normAutofit/>
          </a:bodyPr>
          <a:lstStyle/>
          <a:p>
            <a:r>
              <a:rPr lang="en-US" sz="5400" dirty="0"/>
              <a:t>Record Keeping</a:t>
            </a:r>
          </a:p>
        </p:txBody>
      </p:sp>
      <p:sp>
        <p:nvSpPr>
          <p:cNvPr id="4" name="Text Placeholder 3"/>
          <p:cNvSpPr>
            <a:spLocks noGrp="1"/>
          </p:cNvSpPr>
          <p:nvPr>
            <p:ph type="body" idx="1"/>
          </p:nvPr>
        </p:nvSpPr>
        <p:spPr>
          <a:xfrm>
            <a:off x="223344" y="4152818"/>
            <a:ext cx="11745310" cy="1187044"/>
          </a:xfrm>
        </p:spPr>
        <p:txBody>
          <a:bodyPr/>
          <a:lstStyle/>
          <a:p>
            <a:r>
              <a:rPr lang="en-US" dirty="0"/>
              <a:t>HIV Testing and Counseling Register and Recency Testing Logbook</a:t>
            </a:r>
          </a:p>
        </p:txBody>
      </p:sp>
    </p:spTree>
    <p:extLst>
      <p:ext uri="{BB962C8B-B14F-4D97-AF65-F5344CB8AC3E}">
        <p14:creationId xmlns:p14="http://schemas.microsoft.com/office/powerpoint/2010/main" val="778962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Content Overview</a:t>
            </a:r>
          </a:p>
        </p:txBody>
      </p:sp>
      <p:sp>
        <p:nvSpPr>
          <p:cNvPr id="2" name="Slide Number Placeholder 1"/>
          <p:cNvSpPr>
            <a:spLocks noGrp="1"/>
          </p:cNvSpPr>
          <p:nvPr>
            <p:ph type="sldNum" sz="quarter" idx="12"/>
          </p:nvPr>
        </p:nvSpPr>
        <p:spPr/>
        <p:txBody>
          <a:bodyPr/>
          <a:lstStyle/>
          <a:p>
            <a:fld id="{E369AF87-F0F2-4821-9497-0DF5526E2B5D}" type="slidenum">
              <a:rPr lang="en-US" smtClean="0"/>
              <a:pPr/>
              <a:t>2</a:t>
            </a:fld>
            <a:endParaRPr lang="en-US" dirty="0"/>
          </a:p>
        </p:txBody>
      </p:sp>
      <p:sp>
        <p:nvSpPr>
          <p:cNvPr id="3" name="Content Placeholder 2">
            <a:extLst>
              <a:ext uri="{FF2B5EF4-FFF2-40B4-BE49-F238E27FC236}">
                <a16:creationId xmlns:a16="http://schemas.microsoft.com/office/drawing/2014/main" id="{533289C7-4868-4330-82C1-78CCD5DC7310}"/>
              </a:ext>
            </a:extLst>
          </p:cNvPr>
          <p:cNvSpPr>
            <a:spLocks noGrp="1"/>
          </p:cNvSpPr>
          <p:nvPr>
            <p:ph idx="1"/>
          </p:nvPr>
        </p:nvSpPr>
        <p:spPr>
          <a:xfrm>
            <a:off x="255494" y="1091058"/>
            <a:ext cx="11676888" cy="5385816"/>
          </a:xfrm>
        </p:spPr>
        <p:txBody>
          <a:bodyPr>
            <a:normAutofit/>
          </a:bodyPr>
          <a:lstStyle/>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Understand the importance and components of quality assurance</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Identify quality elements throughout RT and RTRI testing</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Explain the importance of proper record keeping</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Describe the importance of using quality control (QC) specimens </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Understand the PT program process</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Understand how to ensure proper storage and cycling of stock</a:t>
            </a:r>
          </a:p>
          <a:p>
            <a:endParaRPr lang="en-US" dirty="0"/>
          </a:p>
        </p:txBody>
      </p:sp>
    </p:spTree>
    <p:extLst>
      <p:ext uri="{BB962C8B-B14F-4D97-AF65-F5344CB8AC3E}">
        <p14:creationId xmlns:p14="http://schemas.microsoft.com/office/powerpoint/2010/main" val="2244102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Why is record keeping important?</a:t>
            </a:r>
          </a:p>
        </p:txBody>
      </p:sp>
      <p:sp>
        <p:nvSpPr>
          <p:cNvPr id="6" name="Slide Number Placeholder 5"/>
          <p:cNvSpPr>
            <a:spLocks noGrp="1"/>
          </p:cNvSpPr>
          <p:nvPr>
            <p:ph type="sldNum" sz="quarter" idx="12"/>
          </p:nvPr>
        </p:nvSpPr>
        <p:spPr/>
        <p:txBody>
          <a:bodyPr/>
          <a:lstStyle/>
          <a:p>
            <a:fld id="{E369AF87-F0F2-4821-9497-0DF5526E2B5D}" type="slidenum">
              <a:rPr lang="en-US" smtClean="0"/>
              <a:t>20</a:t>
            </a:fld>
            <a:endParaRPr lang="en-US" dirty="0"/>
          </a:p>
        </p:txBody>
      </p:sp>
      <p:sp>
        <p:nvSpPr>
          <p:cNvPr id="7" name="Text Placeholder 6">
            <a:extLst>
              <a:ext uri="{FF2B5EF4-FFF2-40B4-BE49-F238E27FC236}">
                <a16:creationId xmlns:a16="http://schemas.microsoft.com/office/drawing/2014/main" id="{6569FD06-7A4C-405D-A250-B6374713490D}"/>
              </a:ext>
            </a:extLst>
          </p:cNvPr>
          <p:cNvSpPr>
            <a:spLocks noGrp="1"/>
          </p:cNvSpPr>
          <p:nvPr>
            <p:ph type="body" sz="quarter" idx="13"/>
          </p:nvPr>
        </p:nvSpPr>
        <p:spPr/>
        <p:txBody>
          <a:bodyPr/>
          <a:lstStyle/>
          <a:p>
            <a:endParaRPr lang="en-US"/>
          </a:p>
        </p:txBody>
      </p:sp>
      <p:pic>
        <p:nvPicPr>
          <p:cNvPr id="8" name="Picture 7" descr="Site Level Data Capture Form_060218_Revised - Excel">
            <a:extLst>
              <a:ext uri="{FF2B5EF4-FFF2-40B4-BE49-F238E27FC236}">
                <a16:creationId xmlns:a16="http://schemas.microsoft.com/office/drawing/2014/main" id="{CCAB8D91-2A4F-4C70-9953-48C5345BD09D}"/>
              </a:ext>
            </a:extLst>
          </p:cNvPr>
          <p:cNvPicPr>
            <a:picLocks noChangeAspect="1"/>
          </p:cNvPicPr>
          <p:nvPr/>
        </p:nvPicPr>
        <p:blipFill rotWithShape="1">
          <a:blip r:embed="rId2">
            <a:extLst>
              <a:ext uri="{28A0092B-C50C-407E-A947-70E740481C1C}">
                <a14:useLocalDpi xmlns:a14="http://schemas.microsoft.com/office/drawing/2010/main" val="0"/>
              </a:ext>
            </a:extLst>
          </a:blip>
          <a:srcRect l="5834" t="25050" r="40832" b="5644"/>
          <a:stretch/>
        </p:blipFill>
        <p:spPr>
          <a:xfrm>
            <a:off x="6069927" y="1273620"/>
            <a:ext cx="6057802" cy="4732659"/>
          </a:xfrm>
          <a:prstGeom prst="rect">
            <a:avLst/>
          </a:prstGeom>
          <a:ln>
            <a:solidFill>
              <a:sysClr val="windowText" lastClr="000000">
                <a:lumMod val="65000"/>
                <a:lumOff val="35000"/>
              </a:sysClr>
            </a:solidFill>
          </a:ln>
        </p:spPr>
      </p:pic>
      <p:pic>
        <p:nvPicPr>
          <p:cNvPr id="5" name="Picture 2" descr="\\cdc\project\CGH_DGHA\BR_GAP\ILB\SEROLOGY &amp; INCIDENCE TEAM\PHOTOS - TA Visits\Job aide\Mayer_0317_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6546" y="1273620"/>
            <a:ext cx="4191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a:extLst>
              <a:ext uri="{FF2B5EF4-FFF2-40B4-BE49-F238E27FC236}">
                <a16:creationId xmlns:a16="http://schemas.microsoft.com/office/drawing/2014/main" id="{2B173F69-D15C-4D4F-808C-0CD6322E08F9}"/>
              </a:ext>
            </a:extLst>
          </p:cNvPr>
          <p:cNvSpPr>
            <a:spLocks noGrp="1"/>
          </p:cNvSpPr>
          <p:nvPr>
            <p:ph idx="1"/>
          </p:nvPr>
        </p:nvSpPr>
        <p:spPr>
          <a:xfrm>
            <a:off x="257175" y="1077151"/>
            <a:ext cx="11677650" cy="5386387"/>
          </a:xfrm>
        </p:spPr>
        <p:txBody>
          <a:bodyPr vert="horz" lIns="91440" tIns="45720" rIns="91440" bIns="45720" rtlCol="0">
            <a:normAutofit/>
          </a:bodyPr>
          <a:lstStyle/>
          <a:p>
            <a:pPr marL="0" indent="0">
              <a:lnSpc>
                <a:spcPct val="150000"/>
              </a:lnSpc>
              <a:spcBef>
                <a:spcPct val="10000"/>
              </a:spcBef>
              <a:spcAft>
                <a:spcPct val="10000"/>
              </a:spcAft>
              <a:buClr>
                <a:schemeClr val="tx2">
                  <a:lumMod val="75000"/>
                </a:schemeClr>
              </a:buClr>
              <a:buNone/>
            </a:pPr>
            <a:r>
              <a:rPr lang="en-US" sz="2400" b="1" dirty="0">
                <a:solidFill>
                  <a:schemeClr val="accent1">
                    <a:lumMod val="50000"/>
                  </a:schemeClr>
                </a:solidFill>
                <a:cs typeface="Calibri" pitchFamily="34" charset="0"/>
              </a:rPr>
              <a:t>Maintaining records allows you to:</a:t>
            </a:r>
          </a:p>
          <a:p>
            <a:pPr>
              <a:lnSpc>
                <a:spcPct val="150000"/>
              </a:lnSpc>
              <a:spcBef>
                <a:spcPct val="10000"/>
              </a:spcBef>
              <a:spcAft>
                <a:spcPct val="10000"/>
              </a:spcAft>
              <a:buClr>
                <a:schemeClr val="tx2">
                  <a:lumMod val="75000"/>
                </a:schemeClr>
              </a:buClr>
            </a:pPr>
            <a:r>
              <a:rPr lang="en-US" sz="2400" dirty="0">
                <a:solidFill>
                  <a:schemeClr val="accent1">
                    <a:lumMod val="50000"/>
                  </a:schemeClr>
                </a:solidFill>
                <a:cs typeface="Calibri" pitchFamily="34" charset="0"/>
              </a:rPr>
              <a:t>Accuracy and reliability of testing </a:t>
            </a:r>
          </a:p>
          <a:p>
            <a:pPr>
              <a:lnSpc>
                <a:spcPct val="150000"/>
              </a:lnSpc>
              <a:spcBef>
                <a:spcPct val="10000"/>
              </a:spcBef>
              <a:spcAft>
                <a:spcPct val="10000"/>
              </a:spcAft>
              <a:buClr>
                <a:schemeClr val="tx2">
                  <a:lumMod val="75000"/>
                </a:schemeClr>
              </a:buClr>
            </a:pPr>
            <a:r>
              <a:rPr lang="en-US" sz="2400" dirty="0">
                <a:solidFill>
                  <a:schemeClr val="accent1">
                    <a:lumMod val="50000"/>
                  </a:schemeClr>
                </a:solidFill>
                <a:cs typeface="Calibri" pitchFamily="34" charset="0"/>
              </a:rPr>
              <a:t>Determine areas that need improvement</a:t>
            </a:r>
          </a:p>
          <a:p>
            <a:pPr>
              <a:lnSpc>
                <a:spcPct val="150000"/>
              </a:lnSpc>
              <a:spcBef>
                <a:spcPct val="10000"/>
              </a:spcBef>
              <a:spcAft>
                <a:spcPct val="10000"/>
              </a:spcAft>
              <a:buClr>
                <a:schemeClr val="tx2">
                  <a:lumMod val="75000"/>
                </a:schemeClr>
              </a:buClr>
            </a:pPr>
            <a:r>
              <a:rPr lang="en-US" sz="2400" dirty="0">
                <a:solidFill>
                  <a:schemeClr val="accent1">
                    <a:lumMod val="50000"/>
                  </a:schemeClr>
                </a:solidFill>
                <a:cs typeface="Calibri" pitchFamily="34" charset="0"/>
              </a:rPr>
              <a:t>Assess the validity of the testing algorithm</a:t>
            </a:r>
          </a:p>
          <a:p>
            <a:pPr>
              <a:lnSpc>
                <a:spcPct val="150000"/>
              </a:lnSpc>
              <a:spcBef>
                <a:spcPct val="10000"/>
              </a:spcBef>
              <a:spcAft>
                <a:spcPct val="10000"/>
              </a:spcAft>
              <a:buClr>
                <a:schemeClr val="tx2">
                  <a:lumMod val="75000"/>
                </a:schemeClr>
              </a:buClr>
            </a:pPr>
            <a:r>
              <a:rPr lang="en-US" sz="2400" dirty="0">
                <a:solidFill>
                  <a:schemeClr val="accent1">
                    <a:lumMod val="50000"/>
                  </a:schemeClr>
                </a:solidFill>
                <a:cs typeface="Calibri" pitchFamily="34" charset="0"/>
              </a:rPr>
              <a:t>Provide guidance</a:t>
            </a:r>
          </a:p>
          <a:p>
            <a:pPr>
              <a:lnSpc>
                <a:spcPct val="150000"/>
              </a:lnSpc>
              <a:spcBef>
                <a:spcPct val="10000"/>
              </a:spcBef>
              <a:spcAft>
                <a:spcPct val="10000"/>
              </a:spcAft>
              <a:buClr>
                <a:schemeClr val="tx2">
                  <a:lumMod val="75000"/>
                </a:schemeClr>
              </a:buClr>
            </a:pPr>
            <a:r>
              <a:rPr lang="en-US" sz="2400" dirty="0">
                <a:solidFill>
                  <a:schemeClr val="accent1">
                    <a:lumMod val="50000"/>
                  </a:schemeClr>
                </a:solidFill>
                <a:cs typeface="Calibri" pitchFamily="34" charset="0"/>
              </a:rPr>
              <a:t>Troubleshoot any issues</a:t>
            </a:r>
          </a:p>
          <a:p>
            <a:pPr>
              <a:lnSpc>
                <a:spcPct val="150000"/>
              </a:lnSpc>
              <a:spcBef>
                <a:spcPct val="10000"/>
              </a:spcBef>
              <a:spcAft>
                <a:spcPct val="10000"/>
              </a:spcAft>
              <a:buClr>
                <a:schemeClr val="tx2">
                  <a:lumMod val="75000"/>
                </a:schemeClr>
              </a:buClr>
            </a:pPr>
            <a:r>
              <a:rPr lang="en-US" sz="2400" dirty="0">
                <a:solidFill>
                  <a:schemeClr val="accent1">
                    <a:lumMod val="50000"/>
                  </a:schemeClr>
                </a:solidFill>
                <a:cs typeface="Calibri" pitchFamily="34" charset="0"/>
              </a:rPr>
              <a:t>Compare testing performance across sites</a:t>
            </a:r>
          </a:p>
        </p:txBody>
      </p:sp>
    </p:spTree>
    <p:extLst>
      <p:ext uri="{BB962C8B-B14F-4D97-AF65-F5344CB8AC3E}">
        <p14:creationId xmlns:p14="http://schemas.microsoft.com/office/powerpoint/2010/main" val="196062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Guide for Good Record Keeping</a:t>
            </a:r>
          </a:p>
        </p:txBody>
      </p:sp>
      <p:sp>
        <p:nvSpPr>
          <p:cNvPr id="2" name="Slide Number Placeholder 1"/>
          <p:cNvSpPr>
            <a:spLocks noGrp="1"/>
          </p:cNvSpPr>
          <p:nvPr>
            <p:ph type="sldNum" sz="quarter" idx="12"/>
          </p:nvPr>
        </p:nvSpPr>
        <p:spPr/>
        <p:txBody>
          <a:bodyPr/>
          <a:lstStyle/>
          <a:p>
            <a:fld id="{E369AF87-F0F2-4821-9497-0DF5526E2B5D}" type="slidenum">
              <a:rPr lang="en-US" smtClean="0"/>
              <a:t>21</a:t>
            </a:fld>
            <a:endParaRPr lang="en-US" dirty="0"/>
          </a:p>
        </p:txBody>
      </p:sp>
      <p:sp>
        <p:nvSpPr>
          <p:cNvPr id="3" name="Text Placeholder 2">
            <a:extLst>
              <a:ext uri="{FF2B5EF4-FFF2-40B4-BE49-F238E27FC236}">
                <a16:creationId xmlns:a16="http://schemas.microsoft.com/office/drawing/2014/main" id="{E7F8E8E5-B705-4A4F-A2E0-001DD46ACB3A}"/>
              </a:ext>
            </a:extLst>
          </p:cNvPr>
          <p:cNvSpPr>
            <a:spLocks noGrp="1"/>
          </p:cNvSpPr>
          <p:nvPr>
            <p:ph type="body" sz="quarter" idx="13"/>
          </p:nvPr>
        </p:nvSpPr>
        <p:spPr/>
        <p:txBody>
          <a:bodyPr/>
          <a:lstStyle/>
          <a:p>
            <a:endParaRPr lang="en-US"/>
          </a:p>
        </p:txBody>
      </p:sp>
      <p:sp>
        <p:nvSpPr>
          <p:cNvPr id="8" name="Content Placeholder 7"/>
          <p:cNvSpPr>
            <a:spLocks noGrp="1"/>
          </p:cNvSpPr>
          <p:nvPr>
            <p:ph idx="1"/>
          </p:nvPr>
        </p:nvSpPr>
        <p:spPr>
          <a:xfrm>
            <a:off x="257556" y="924308"/>
            <a:ext cx="11676888" cy="5385816"/>
          </a:xfrm>
        </p:spPr>
        <p:txBody>
          <a:bodyPr vert="horz" lIns="91440" tIns="45720" rIns="91440" bIns="45720" rtlCol="0">
            <a:normAutofit fontScale="77500" lnSpcReduction="20000"/>
          </a:bodyPr>
          <a:lstStyle/>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Understand the information that is being recorded</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Ensure all information is recorded every time a procedure is performed</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Ensure that all critical information is recorded</a:t>
            </a:r>
          </a:p>
          <a:p>
            <a:pPr lvl="1"/>
            <a:r>
              <a:rPr lang="en-US" dirty="0"/>
              <a:t>Client information</a:t>
            </a:r>
          </a:p>
          <a:p>
            <a:pPr lvl="1"/>
            <a:r>
              <a:rPr lang="en-US" dirty="0"/>
              <a:t>Test kit name, lot number, expiry date</a:t>
            </a:r>
          </a:p>
          <a:p>
            <a:pPr lvl="1"/>
            <a:r>
              <a:rPr lang="en-US" dirty="0"/>
              <a:t>Individual and final test results</a:t>
            </a:r>
          </a:p>
          <a:p>
            <a:pPr lvl="1"/>
            <a:r>
              <a:rPr lang="en-US" dirty="0"/>
              <a:t>Test provider name</a:t>
            </a:r>
          </a:p>
          <a:p>
            <a:pPr lvl="1"/>
            <a:r>
              <a:rPr lang="en-US" dirty="0"/>
              <a:t>Test date</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The information is documented the same way every time</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Ensure complete confidentiality of clients’ test results by properly storing logbooks  and registers that contain HIV-related information</a:t>
            </a:r>
          </a:p>
          <a:p>
            <a:pPr lvl="1"/>
            <a:r>
              <a:rPr lang="en-US" dirty="0"/>
              <a:t>Keep out of view  and reach of unauthorized individuals such as other clients and staff</a:t>
            </a:r>
          </a:p>
          <a:p>
            <a:pPr lvl="1"/>
            <a:r>
              <a:rPr lang="en-US" dirty="0"/>
              <a:t>Keep in a locked cabinet when not in use</a:t>
            </a:r>
          </a:p>
          <a:p>
            <a:pPr lvl="1"/>
            <a:r>
              <a:rPr lang="en-US" dirty="0"/>
              <a:t>Archive properly old registers and other testing documents</a:t>
            </a:r>
          </a:p>
          <a:p>
            <a:pPr>
              <a:lnSpc>
                <a:spcPct val="150000"/>
              </a:lnSpc>
              <a:spcBef>
                <a:spcPct val="10000"/>
              </a:spcBef>
              <a:spcAft>
                <a:spcPct val="10000"/>
              </a:spcAft>
              <a:buClr>
                <a:schemeClr val="tx2">
                  <a:lumMod val="75000"/>
                </a:schemeClr>
              </a:buClr>
            </a:pPr>
            <a:endParaRPr lang="en-US" dirty="0">
              <a:solidFill>
                <a:schemeClr val="accent1">
                  <a:lumMod val="50000"/>
                </a:schemeClr>
              </a:solidFill>
              <a:cs typeface="Calibri" pitchFamily="34" charset="0"/>
            </a:endParaRPr>
          </a:p>
          <a:p>
            <a:pPr>
              <a:lnSpc>
                <a:spcPct val="150000"/>
              </a:lnSpc>
              <a:spcBef>
                <a:spcPct val="10000"/>
              </a:spcBef>
              <a:spcAft>
                <a:spcPct val="10000"/>
              </a:spcAft>
              <a:buClr>
                <a:schemeClr val="tx2">
                  <a:lumMod val="75000"/>
                </a:schemeClr>
              </a:buClr>
            </a:pPr>
            <a:endParaRPr lang="en-US" dirty="0">
              <a:solidFill>
                <a:schemeClr val="accent1">
                  <a:lumMod val="50000"/>
                </a:schemeClr>
              </a:solidFill>
              <a:cs typeface="Calibri" pitchFamily="34" charset="0"/>
            </a:endParaRPr>
          </a:p>
        </p:txBody>
      </p:sp>
    </p:spTree>
    <p:extLst>
      <p:ext uri="{BB962C8B-B14F-4D97-AF65-F5344CB8AC3E}">
        <p14:creationId xmlns:p14="http://schemas.microsoft.com/office/powerpoint/2010/main" val="1693107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Example of Poor Record Keeping</a:t>
            </a:r>
          </a:p>
        </p:txBody>
      </p:sp>
      <p:sp>
        <p:nvSpPr>
          <p:cNvPr id="4" name="Slide Number Placeholder 3"/>
          <p:cNvSpPr>
            <a:spLocks noGrp="1"/>
          </p:cNvSpPr>
          <p:nvPr>
            <p:ph type="sldNum" sz="quarter" idx="12"/>
          </p:nvPr>
        </p:nvSpPr>
        <p:spPr/>
        <p:txBody>
          <a:bodyPr/>
          <a:lstStyle/>
          <a:p>
            <a:fld id="{2C0A7F04-12D9-422E-B048-CCB6345527CF}" type="slidenum">
              <a:rPr lang="en-US" smtClean="0"/>
              <a:t>22</a:t>
            </a:fld>
            <a:endParaRPr lang="en-US" dirty="0"/>
          </a:p>
        </p:txBody>
      </p:sp>
      <p:sp>
        <p:nvSpPr>
          <p:cNvPr id="3" name="Text Placeholder 2">
            <a:extLst>
              <a:ext uri="{FF2B5EF4-FFF2-40B4-BE49-F238E27FC236}">
                <a16:creationId xmlns:a16="http://schemas.microsoft.com/office/drawing/2014/main" id="{59144E69-8DC1-454D-A1F9-C8D224C1EF75}"/>
              </a:ext>
            </a:extLst>
          </p:cNvPr>
          <p:cNvSpPr>
            <a:spLocks noGrp="1"/>
          </p:cNvSpPr>
          <p:nvPr>
            <p:ph type="body" sz="quarter" idx="13"/>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1199803" y="1035699"/>
            <a:ext cx="9792393" cy="5070764"/>
          </a:xfrm>
        </p:spPr>
      </p:pic>
      <p:sp>
        <p:nvSpPr>
          <p:cNvPr id="9" name="TextBox 8"/>
          <p:cNvSpPr txBox="1"/>
          <p:nvPr/>
        </p:nvSpPr>
        <p:spPr>
          <a:xfrm>
            <a:off x="3200401" y="3581401"/>
            <a:ext cx="3623953" cy="954107"/>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Clients’ name recorded in register</a:t>
            </a:r>
          </a:p>
        </p:txBody>
      </p:sp>
      <p:cxnSp>
        <p:nvCxnSpPr>
          <p:cNvPr id="12" name="Straight Arrow Connector 11"/>
          <p:cNvCxnSpPr/>
          <p:nvPr/>
        </p:nvCxnSpPr>
        <p:spPr>
          <a:xfrm flipH="1">
            <a:off x="8008374" y="2917722"/>
            <a:ext cx="762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770374" y="2639109"/>
            <a:ext cx="1540166" cy="646331"/>
          </a:xfrm>
          <a:prstGeom prst="rect">
            <a:avLst/>
          </a:prstGeom>
          <a:noFill/>
        </p:spPr>
        <p:txBody>
          <a:bodyPr wrap="square" rtlCol="0">
            <a:spAutoFit/>
          </a:bodyPr>
          <a:lstStyle/>
          <a:p>
            <a:r>
              <a:rPr lang="en-US" dirty="0"/>
              <a:t>HIV positive  (repeat tester)</a:t>
            </a:r>
          </a:p>
        </p:txBody>
      </p:sp>
      <p:cxnSp>
        <p:nvCxnSpPr>
          <p:cNvPr id="14" name="Straight Arrow Connector 13"/>
          <p:cNvCxnSpPr/>
          <p:nvPr/>
        </p:nvCxnSpPr>
        <p:spPr>
          <a:xfrm flipH="1">
            <a:off x="8008374" y="5267632"/>
            <a:ext cx="762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770374" y="5082966"/>
            <a:ext cx="1540166" cy="369332"/>
          </a:xfrm>
          <a:prstGeom prst="rect">
            <a:avLst/>
          </a:prstGeom>
          <a:noFill/>
        </p:spPr>
        <p:txBody>
          <a:bodyPr wrap="square" rtlCol="0">
            <a:spAutoFit/>
          </a:bodyPr>
          <a:lstStyle/>
          <a:p>
            <a:r>
              <a:rPr lang="en-US" dirty="0"/>
              <a:t>Not tested</a:t>
            </a:r>
          </a:p>
        </p:txBody>
      </p:sp>
      <p:cxnSp>
        <p:nvCxnSpPr>
          <p:cNvPr id="16" name="Straight Arrow Connector 15"/>
          <p:cNvCxnSpPr/>
          <p:nvPr/>
        </p:nvCxnSpPr>
        <p:spPr>
          <a:xfrm flipH="1">
            <a:off x="7890309" y="3910921"/>
            <a:ext cx="762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770374" y="3738935"/>
            <a:ext cx="1540166" cy="369332"/>
          </a:xfrm>
          <a:prstGeom prst="rect">
            <a:avLst/>
          </a:prstGeom>
          <a:noFill/>
        </p:spPr>
        <p:txBody>
          <a:bodyPr wrap="square" rtlCol="0">
            <a:spAutoFit/>
          </a:bodyPr>
          <a:lstStyle/>
          <a:p>
            <a:r>
              <a:rPr lang="en-US" dirty="0"/>
              <a:t>HIV negative</a:t>
            </a:r>
          </a:p>
        </p:txBody>
      </p:sp>
      <p:cxnSp>
        <p:nvCxnSpPr>
          <p:cNvPr id="19" name="Straight Arrow Connector 18"/>
          <p:cNvCxnSpPr/>
          <p:nvPr/>
        </p:nvCxnSpPr>
        <p:spPr>
          <a:xfrm flipH="1">
            <a:off x="7693742" y="2005781"/>
            <a:ext cx="762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556834" y="1840339"/>
            <a:ext cx="1540166" cy="369332"/>
          </a:xfrm>
          <a:prstGeom prst="rect">
            <a:avLst/>
          </a:prstGeom>
          <a:noFill/>
        </p:spPr>
        <p:txBody>
          <a:bodyPr wrap="square" rtlCol="0">
            <a:spAutoFit/>
          </a:bodyPr>
          <a:lstStyle/>
          <a:p>
            <a:r>
              <a:rPr lang="en-US" dirty="0"/>
              <a:t>HIV positive</a:t>
            </a:r>
          </a:p>
        </p:txBody>
      </p:sp>
    </p:spTree>
    <p:extLst>
      <p:ext uri="{BB962C8B-B14F-4D97-AF65-F5344CB8AC3E}">
        <p14:creationId xmlns:p14="http://schemas.microsoft.com/office/powerpoint/2010/main" val="386272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Standardized HTS Test Register</a:t>
            </a:r>
          </a:p>
        </p:txBody>
      </p:sp>
      <p:sp>
        <p:nvSpPr>
          <p:cNvPr id="4" name="Text Placeholder 3">
            <a:extLst>
              <a:ext uri="{FF2B5EF4-FFF2-40B4-BE49-F238E27FC236}">
                <a16:creationId xmlns:a16="http://schemas.microsoft.com/office/drawing/2014/main" id="{40BA3731-B506-40D7-B838-05E4607A2DFD}"/>
              </a:ext>
            </a:extLst>
          </p:cNvPr>
          <p:cNvSpPr>
            <a:spLocks noGrp="1"/>
          </p:cNvSpPr>
          <p:nvPr>
            <p:ph type="body" sz="quarter" idx="13"/>
          </p:nvPr>
        </p:nvSpPr>
        <p:spPr/>
        <p:txBody>
          <a:bodyPr/>
          <a:lstStyle/>
          <a:p>
            <a:endParaRPr lang="en-US"/>
          </a:p>
        </p:txBody>
      </p:sp>
      <p:sp>
        <p:nvSpPr>
          <p:cNvPr id="3" name="Content Placeholder 2"/>
          <p:cNvSpPr>
            <a:spLocks noGrp="1"/>
          </p:cNvSpPr>
          <p:nvPr>
            <p:ph idx="1"/>
          </p:nvPr>
        </p:nvSpPr>
        <p:spPr>
          <a:xfrm>
            <a:off x="180816" y="984807"/>
            <a:ext cx="5266256" cy="5385816"/>
          </a:xfrm>
        </p:spPr>
        <p:txBody>
          <a:bodyPr vert="horz" lIns="91440" tIns="45720" rIns="91440" bIns="45720" rtlCol="0">
            <a:normAutofit/>
          </a:bodyPr>
          <a:lstStyle/>
          <a:p>
            <a:pPr marL="228600" lvl="1">
              <a:lnSpc>
                <a:spcPct val="130000"/>
              </a:lnSpc>
              <a:spcBef>
                <a:spcPct val="10000"/>
              </a:spcBef>
              <a:spcAft>
                <a:spcPct val="10000"/>
              </a:spcAft>
              <a:buClr>
                <a:schemeClr val="tx2">
                  <a:lumMod val="75000"/>
                </a:schemeClr>
              </a:buClr>
              <a:buFont typeface="Arial" panose="020B0604020202020204" pitchFamily="34" charset="0"/>
              <a:buChar char="•"/>
            </a:pPr>
            <a:r>
              <a:rPr lang="en-US" dirty="0">
                <a:solidFill>
                  <a:schemeClr val="accent1">
                    <a:lumMod val="50000"/>
                  </a:schemeClr>
                </a:solidFill>
                <a:cs typeface="Calibri" pitchFamily="34" charset="0"/>
              </a:rPr>
              <a:t>Serves as an ongoing QA tool</a:t>
            </a:r>
          </a:p>
          <a:p>
            <a:pPr marL="228600" lvl="1">
              <a:lnSpc>
                <a:spcPct val="130000"/>
              </a:lnSpc>
              <a:spcBef>
                <a:spcPct val="10000"/>
              </a:spcBef>
              <a:spcAft>
                <a:spcPct val="10000"/>
              </a:spcAft>
              <a:buClr>
                <a:schemeClr val="tx2">
                  <a:lumMod val="75000"/>
                </a:schemeClr>
              </a:buClr>
              <a:buFont typeface="Arial" panose="020B0604020202020204" pitchFamily="34" charset="0"/>
              <a:buChar char="•"/>
            </a:pPr>
            <a:r>
              <a:rPr lang="en-US" dirty="0">
                <a:solidFill>
                  <a:schemeClr val="accent1">
                    <a:lumMod val="50000"/>
                  </a:schemeClr>
                </a:solidFill>
                <a:cs typeface="Calibri" pitchFamily="34" charset="0"/>
              </a:rPr>
              <a:t>Captures all important information</a:t>
            </a:r>
          </a:p>
          <a:p>
            <a:pPr marL="228600" lvl="1">
              <a:lnSpc>
                <a:spcPct val="130000"/>
              </a:lnSpc>
              <a:spcBef>
                <a:spcPct val="10000"/>
              </a:spcBef>
              <a:spcAft>
                <a:spcPct val="10000"/>
              </a:spcAft>
              <a:buClr>
                <a:schemeClr val="tx2">
                  <a:lumMod val="75000"/>
                </a:schemeClr>
              </a:buClr>
              <a:buFont typeface="Arial" panose="020B0604020202020204" pitchFamily="34" charset="0"/>
              <a:buChar char="•"/>
            </a:pPr>
            <a:r>
              <a:rPr lang="en-US" dirty="0">
                <a:solidFill>
                  <a:schemeClr val="accent1">
                    <a:lumMod val="50000"/>
                  </a:schemeClr>
                </a:solidFill>
                <a:cs typeface="Calibri" pitchFamily="34" charset="0"/>
              </a:rPr>
              <a:t>Integrates testing elements</a:t>
            </a:r>
          </a:p>
          <a:p>
            <a:pPr marL="228600" lvl="1">
              <a:lnSpc>
                <a:spcPct val="130000"/>
              </a:lnSpc>
              <a:spcBef>
                <a:spcPct val="10000"/>
              </a:spcBef>
              <a:spcAft>
                <a:spcPct val="10000"/>
              </a:spcAft>
              <a:buClr>
                <a:schemeClr val="tx2">
                  <a:lumMod val="75000"/>
                </a:schemeClr>
              </a:buClr>
              <a:buFont typeface="Arial" panose="020B0604020202020204" pitchFamily="34" charset="0"/>
              <a:buChar char="•"/>
            </a:pPr>
            <a:r>
              <a:rPr lang="en-US" dirty="0">
                <a:solidFill>
                  <a:schemeClr val="accent1">
                    <a:lumMod val="50000"/>
                  </a:schemeClr>
                </a:solidFill>
                <a:cs typeface="Calibri" pitchFamily="34" charset="0"/>
              </a:rPr>
              <a:t>Can help identify problems</a:t>
            </a:r>
          </a:p>
          <a:p>
            <a:pPr marL="228600" lvl="1">
              <a:lnSpc>
                <a:spcPct val="130000"/>
              </a:lnSpc>
              <a:spcBef>
                <a:spcPct val="10000"/>
              </a:spcBef>
              <a:spcAft>
                <a:spcPct val="10000"/>
              </a:spcAft>
              <a:buClr>
                <a:schemeClr val="tx2">
                  <a:lumMod val="75000"/>
                </a:schemeClr>
              </a:buClr>
              <a:buFont typeface="Arial" panose="020B0604020202020204" pitchFamily="34" charset="0"/>
              <a:buChar char="•"/>
            </a:pPr>
            <a:r>
              <a:rPr lang="en-US" dirty="0">
                <a:solidFill>
                  <a:schemeClr val="accent1">
                    <a:lumMod val="50000"/>
                  </a:schemeClr>
                </a:solidFill>
                <a:cs typeface="Calibri" pitchFamily="34" charset="0"/>
              </a:rPr>
              <a:t>Assess the validity of testing algorithm</a:t>
            </a:r>
          </a:p>
          <a:p>
            <a:pPr marL="228600" lvl="1">
              <a:lnSpc>
                <a:spcPct val="130000"/>
              </a:lnSpc>
              <a:spcBef>
                <a:spcPct val="10000"/>
              </a:spcBef>
              <a:spcAft>
                <a:spcPct val="10000"/>
              </a:spcAft>
              <a:buClr>
                <a:schemeClr val="tx2">
                  <a:lumMod val="75000"/>
                </a:schemeClr>
              </a:buClr>
              <a:buFont typeface="Arial" panose="020B0604020202020204" pitchFamily="34" charset="0"/>
              <a:buChar char="•"/>
            </a:pPr>
            <a:r>
              <a:rPr lang="en-US" dirty="0">
                <a:solidFill>
                  <a:schemeClr val="accent1">
                    <a:lumMod val="50000"/>
                  </a:schemeClr>
                </a:solidFill>
                <a:cs typeface="Calibri" pitchFamily="34" charset="0"/>
              </a:rPr>
              <a:t>Forecast based on test kit usage</a:t>
            </a:r>
          </a:p>
          <a:p>
            <a:pPr lvl="1"/>
            <a:endParaRPr lang="en-US" sz="4000" dirty="0"/>
          </a:p>
          <a:p>
            <a:pPr lvl="1"/>
            <a:endParaRPr lang="en-US" sz="4000" dirty="0"/>
          </a:p>
          <a:p>
            <a:pPr lvl="1"/>
            <a:endParaRPr lang="en-US" sz="4000" dirty="0"/>
          </a:p>
          <a:p>
            <a:pPr lvl="1"/>
            <a:endParaRPr lang="en-US" sz="4000" dirty="0"/>
          </a:p>
          <a:p>
            <a:pPr lvl="1"/>
            <a:endParaRPr lang="en-US" sz="4000" dirty="0"/>
          </a:p>
        </p:txBody>
      </p:sp>
      <p:pic>
        <p:nvPicPr>
          <p:cNvPr id="5" name="Picture 4">
            <a:extLst>
              <a:ext uri="{FF2B5EF4-FFF2-40B4-BE49-F238E27FC236}">
                <a16:creationId xmlns:a16="http://schemas.microsoft.com/office/drawing/2014/main" id="{72D0D959-404A-4404-9D51-DE2C54D5CD0B}"/>
              </a:ext>
            </a:extLst>
          </p:cNvPr>
          <p:cNvPicPr>
            <a:picLocks noChangeAspect="1"/>
          </p:cNvPicPr>
          <p:nvPr/>
        </p:nvPicPr>
        <p:blipFill>
          <a:blip r:embed="rId3"/>
          <a:stretch>
            <a:fillRect/>
          </a:stretch>
        </p:blipFill>
        <p:spPr>
          <a:xfrm>
            <a:off x="5871775" y="984807"/>
            <a:ext cx="6320225" cy="4723314"/>
          </a:xfrm>
          <a:prstGeom prst="rect">
            <a:avLst/>
          </a:prstGeom>
        </p:spPr>
      </p:pic>
    </p:spTree>
    <p:extLst>
      <p:ext uri="{BB962C8B-B14F-4D97-AF65-F5344CB8AC3E}">
        <p14:creationId xmlns:p14="http://schemas.microsoft.com/office/powerpoint/2010/main" val="147523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linds(horizontal)">
                                      <p:cBhvr>
                                        <p:cTn id="19" dur="500"/>
                                        <p:tgtEl>
                                          <p:spTgt spid="3">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D337-1EB2-40E1-AF50-EA03C4DE2AD8}"/>
              </a:ext>
            </a:extLst>
          </p:cNvPr>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Example of a standardized HTC register page</a:t>
            </a:r>
          </a:p>
        </p:txBody>
      </p:sp>
      <p:sp>
        <p:nvSpPr>
          <p:cNvPr id="3" name="Slide Number Placeholder 2">
            <a:extLst>
              <a:ext uri="{FF2B5EF4-FFF2-40B4-BE49-F238E27FC236}">
                <a16:creationId xmlns:a16="http://schemas.microsoft.com/office/drawing/2014/main" id="{22D73932-183A-4924-A341-15CE205CAC1B}"/>
              </a:ext>
            </a:extLst>
          </p:cNvPr>
          <p:cNvSpPr>
            <a:spLocks noGrp="1"/>
          </p:cNvSpPr>
          <p:nvPr>
            <p:ph type="sldNum" sz="quarter" idx="12"/>
          </p:nvPr>
        </p:nvSpPr>
        <p:spPr/>
        <p:txBody>
          <a:bodyPr/>
          <a:lstStyle/>
          <a:p>
            <a:fld id="{6039E477-088D-487D-A482-1547B74FD154}" type="slidenum">
              <a:rPr lang="en-US" smtClean="0"/>
              <a:t>24</a:t>
            </a:fld>
            <a:endParaRPr lang="en-US"/>
          </a:p>
        </p:txBody>
      </p:sp>
      <p:sp>
        <p:nvSpPr>
          <p:cNvPr id="4" name="Text Placeholder 3">
            <a:extLst>
              <a:ext uri="{FF2B5EF4-FFF2-40B4-BE49-F238E27FC236}">
                <a16:creationId xmlns:a16="http://schemas.microsoft.com/office/drawing/2014/main" id="{7445F29A-5A0E-476D-BE37-1C51D9F8D9B8}"/>
              </a:ext>
            </a:extLst>
          </p:cNvPr>
          <p:cNvSpPr>
            <a:spLocks noGrp="1"/>
          </p:cNvSpPr>
          <p:nvPr>
            <p:ph type="body" sz="quarter" idx="13"/>
          </p:nvPr>
        </p:nvSpPr>
        <p:spPr/>
        <p:txBody>
          <a:bodyPr/>
          <a:lstStyle/>
          <a:p>
            <a:endParaRPr lang="en-US"/>
          </a:p>
        </p:txBody>
      </p:sp>
      <p:pic>
        <p:nvPicPr>
          <p:cNvPr id="145" name="Picture 144">
            <a:extLst>
              <a:ext uri="{FF2B5EF4-FFF2-40B4-BE49-F238E27FC236}">
                <a16:creationId xmlns:a16="http://schemas.microsoft.com/office/drawing/2014/main" id="{16B864E8-8B8F-4DFD-8A30-C28376F3B3E4}"/>
              </a:ext>
            </a:extLst>
          </p:cNvPr>
          <p:cNvPicPr>
            <a:picLocks noChangeAspect="1"/>
          </p:cNvPicPr>
          <p:nvPr/>
        </p:nvPicPr>
        <p:blipFill>
          <a:blip r:embed="rId2"/>
          <a:stretch>
            <a:fillRect/>
          </a:stretch>
        </p:blipFill>
        <p:spPr>
          <a:xfrm>
            <a:off x="298450" y="792734"/>
            <a:ext cx="11448907" cy="6033516"/>
          </a:xfrm>
          <a:prstGeom prst="rect">
            <a:avLst/>
          </a:prstGeom>
        </p:spPr>
      </p:pic>
      <p:sp>
        <p:nvSpPr>
          <p:cNvPr id="146" name="Rectangle 145">
            <a:extLst>
              <a:ext uri="{FF2B5EF4-FFF2-40B4-BE49-F238E27FC236}">
                <a16:creationId xmlns:a16="http://schemas.microsoft.com/office/drawing/2014/main" id="{1CDF6C10-F597-42F0-8F78-B6E580B18237}"/>
              </a:ext>
            </a:extLst>
          </p:cNvPr>
          <p:cNvSpPr/>
          <p:nvPr/>
        </p:nvSpPr>
        <p:spPr>
          <a:xfrm>
            <a:off x="735596" y="5676237"/>
            <a:ext cx="8839200" cy="828897"/>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Tree>
    <p:extLst>
      <p:ext uri="{BB962C8B-B14F-4D97-AF65-F5344CB8AC3E}">
        <p14:creationId xmlns:p14="http://schemas.microsoft.com/office/powerpoint/2010/main" val="311003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circle(in)">
                                      <p:cBhvr>
                                        <p:cTn id="7" dur="2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6D387-A20D-454A-B591-31ABB0077D4E}"/>
              </a:ext>
            </a:extLst>
          </p:cNvPr>
          <p:cNvSpPr>
            <a:spLocks noGrp="1"/>
          </p:cNvSpPr>
          <p:nvPr>
            <p:ph type="title"/>
          </p:nvPr>
        </p:nvSpPr>
        <p:spPr>
          <a:xfrm>
            <a:off x="0" y="-9526"/>
            <a:ext cx="12192000" cy="887511"/>
          </a:xfrm>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Ongoing Assessment of the Quality of HIV Rapid Testing</a:t>
            </a:r>
          </a:p>
        </p:txBody>
      </p:sp>
      <p:sp>
        <p:nvSpPr>
          <p:cNvPr id="3" name="Slide Number Placeholder 2">
            <a:extLst>
              <a:ext uri="{FF2B5EF4-FFF2-40B4-BE49-F238E27FC236}">
                <a16:creationId xmlns:a16="http://schemas.microsoft.com/office/drawing/2014/main" id="{8F9E8DE0-85A5-4260-A0DB-BFD99AF176F2}"/>
              </a:ext>
            </a:extLst>
          </p:cNvPr>
          <p:cNvSpPr>
            <a:spLocks noGrp="1"/>
          </p:cNvSpPr>
          <p:nvPr>
            <p:ph type="sldNum" sz="quarter" idx="12"/>
          </p:nvPr>
        </p:nvSpPr>
        <p:spPr/>
        <p:txBody>
          <a:bodyPr/>
          <a:lstStyle/>
          <a:p>
            <a:fld id="{6039E477-088D-487D-A482-1547B74FD154}" type="slidenum">
              <a:rPr lang="en-US" smtClean="0"/>
              <a:t>25</a:t>
            </a:fld>
            <a:endParaRPr lang="en-US"/>
          </a:p>
        </p:txBody>
      </p:sp>
      <p:sp>
        <p:nvSpPr>
          <p:cNvPr id="4" name="Text Placeholder 3">
            <a:extLst>
              <a:ext uri="{FF2B5EF4-FFF2-40B4-BE49-F238E27FC236}">
                <a16:creationId xmlns:a16="http://schemas.microsoft.com/office/drawing/2014/main" id="{4025BB12-6145-4A2E-BC2F-8FC260F58D9D}"/>
              </a:ext>
            </a:extLst>
          </p:cNvPr>
          <p:cNvSpPr>
            <a:spLocks noGrp="1"/>
          </p:cNvSpPr>
          <p:nvPr>
            <p:ph type="body" sz="quarter" idx="13"/>
          </p:nvPr>
        </p:nvSpPr>
        <p:spPr/>
        <p:txBody>
          <a:bodyPr/>
          <a:lstStyle/>
          <a:p>
            <a:endParaRPr lang="en-US"/>
          </a:p>
        </p:txBody>
      </p:sp>
      <p:sp>
        <p:nvSpPr>
          <p:cNvPr id="16" name="Line 15">
            <a:extLst>
              <a:ext uri="{FF2B5EF4-FFF2-40B4-BE49-F238E27FC236}">
                <a16:creationId xmlns:a16="http://schemas.microsoft.com/office/drawing/2014/main" id="{CF9174B0-A198-41F7-816C-0952B6056C9A}"/>
              </a:ext>
            </a:extLst>
          </p:cNvPr>
          <p:cNvSpPr>
            <a:spLocks noChangeShapeType="1"/>
          </p:cNvSpPr>
          <p:nvPr/>
        </p:nvSpPr>
        <p:spPr bwMode="auto">
          <a:xfrm>
            <a:off x="3524250" y="1532940"/>
            <a:ext cx="0" cy="50006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a:solidFill>
                <a:srgbClr val="FFC000"/>
              </a:solidFill>
              <a:latin typeface="Arial" charset="0"/>
            </a:endParaRPr>
          </a:p>
        </p:txBody>
      </p:sp>
      <p:sp>
        <p:nvSpPr>
          <p:cNvPr id="17" name="Line 16">
            <a:extLst>
              <a:ext uri="{FF2B5EF4-FFF2-40B4-BE49-F238E27FC236}">
                <a16:creationId xmlns:a16="http://schemas.microsoft.com/office/drawing/2014/main" id="{1408C170-6EBC-4716-AB0A-E38D0129900A}"/>
              </a:ext>
            </a:extLst>
          </p:cNvPr>
          <p:cNvSpPr>
            <a:spLocks noChangeShapeType="1"/>
          </p:cNvSpPr>
          <p:nvPr/>
        </p:nvSpPr>
        <p:spPr bwMode="auto">
          <a:xfrm>
            <a:off x="3524250" y="4323765"/>
            <a:ext cx="0" cy="50006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a:solidFill>
                <a:srgbClr val="FFC000"/>
              </a:solidFill>
              <a:latin typeface="Arial" charset="0"/>
            </a:endParaRPr>
          </a:p>
        </p:txBody>
      </p:sp>
      <p:sp>
        <p:nvSpPr>
          <p:cNvPr id="18" name="TextBox 12">
            <a:extLst>
              <a:ext uri="{FF2B5EF4-FFF2-40B4-BE49-F238E27FC236}">
                <a16:creationId xmlns:a16="http://schemas.microsoft.com/office/drawing/2014/main" id="{39EE8209-0F0F-412D-887F-418BECB9A663}"/>
              </a:ext>
            </a:extLst>
          </p:cNvPr>
          <p:cNvSpPr txBox="1">
            <a:spLocks noChangeArrowheads="1"/>
          </p:cNvSpPr>
          <p:nvPr/>
        </p:nvSpPr>
        <p:spPr bwMode="auto">
          <a:xfrm rot="-5400000">
            <a:off x="114410" y="3343704"/>
            <a:ext cx="3357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dirty="0">
                <a:solidFill>
                  <a:srgbClr val="0070C0"/>
                </a:solidFill>
                <a:latin typeface="Myriad Web Pro" charset="0"/>
              </a:rPr>
              <a:t>% agreement between test 1 and 2</a:t>
            </a:r>
          </a:p>
        </p:txBody>
      </p:sp>
      <p:sp>
        <p:nvSpPr>
          <p:cNvPr id="19" name="Text Box 18">
            <a:extLst>
              <a:ext uri="{FF2B5EF4-FFF2-40B4-BE49-F238E27FC236}">
                <a16:creationId xmlns:a16="http://schemas.microsoft.com/office/drawing/2014/main" id="{8B28D8A9-3DBD-436B-8493-525F78472301}"/>
              </a:ext>
            </a:extLst>
          </p:cNvPr>
          <p:cNvSpPr txBox="1">
            <a:spLocks noChangeArrowheads="1"/>
          </p:cNvSpPr>
          <p:nvPr/>
        </p:nvSpPr>
        <p:spPr bwMode="auto">
          <a:xfrm>
            <a:off x="2404217" y="1199356"/>
            <a:ext cx="2971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200" b="1" dirty="0">
                <a:solidFill>
                  <a:srgbClr val="0070C0"/>
                </a:solidFill>
                <a:latin typeface="Myriad Web Pro" charset="0"/>
              </a:rPr>
              <a:t>Same site over time</a:t>
            </a:r>
          </a:p>
        </p:txBody>
      </p:sp>
      <p:sp>
        <p:nvSpPr>
          <p:cNvPr id="20" name="Text Box 19">
            <a:extLst>
              <a:ext uri="{FF2B5EF4-FFF2-40B4-BE49-F238E27FC236}">
                <a16:creationId xmlns:a16="http://schemas.microsoft.com/office/drawing/2014/main" id="{60A8E9DA-FE5A-4B2D-ACAA-8269F4BBA4C2}"/>
              </a:ext>
            </a:extLst>
          </p:cNvPr>
          <p:cNvSpPr txBox="1">
            <a:spLocks noChangeArrowheads="1"/>
          </p:cNvSpPr>
          <p:nvPr/>
        </p:nvSpPr>
        <p:spPr bwMode="auto">
          <a:xfrm>
            <a:off x="6400800" y="3864545"/>
            <a:ext cx="3733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000" b="1" dirty="0">
                <a:solidFill>
                  <a:srgbClr val="0070C0"/>
                </a:solidFill>
                <a:latin typeface="Myriad Web Pro" charset="0"/>
              </a:rPr>
              <a:t>Testing Algorithm</a:t>
            </a:r>
          </a:p>
        </p:txBody>
      </p:sp>
      <p:sp>
        <p:nvSpPr>
          <p:cNvPr id="21" name="Text Box 19">
            <a:extLst>
              <a:ext uri="{FF2B5EF4-FFF2-40B4-BE49-F238E27FC236}">
                <a16:creationId xmlns:a16="http://schemas.microsoft.com/office/drawing/2014/main" id="{5D65DAD8-5C68-4449-B197-8BFDD9CE8023}"/>
              </a:ext>
            </a:extLst>
          </p:cNvPr>
          <p:cNvSpPr txBox="1">
            <a:spLocks noChangeArrowheads="1"/>
          </p:cNvSpPr>
          <p:nvPr/>
        </p:nvSpPr>
        <p:spPr bwMode="auto">
          <a:xfrm>
            <a:off x="2272145" y="3864545"/>
            <a:ext cx="37476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000" b="1" dirty="0">
                <a:solidFill>
                  <a:srgbClr val="0070C0"/>
                </a:solidFill>
                <a:latin typeface="Myriad Web Pro" charset="0"/>
              </a:rPr>
              <a:t>Different Sites</a:t>
            </a:r>
          </a:p>
        </p:txBody>
      </p:sp>
      <p:graphicFrame>
        <p:nvGraphicFramePr>
          <p:cNvPr id="22" name="Object 5">
            <a:extLst>
              <a:ext uri="{FF2B5EF4-FFF2-40B4-BE49-F238E27FC236}">
                <a16:creationId xmlns:a16="http://schemas.microsoft.com/office/drawing/2014/main" id="{9054A902-C58E-4EF9-9C1F-872FD824E46E}"/>
              </a:ext>
            </a:extLst>
          </p:cNvPr>
          <p:cNvGraphicFramePr>
            <a:graphicFrameLocks noChangeAspect="1"/>
          </p:cNvGraphicFramePr>
          <p:nvPr>
            <p:extLst>
              <p:ext uri="{D42A27DB-BD31-4B8C-83A1-F6EECF244321}">
                <p14:modId xmlns:p14="http://schemas.microsoft.com/office/powerpoint/2010/main" val="1011098258"/>
              </p:ext>
            </p:extLst>
          </p:nvPr>
        </p:nvGraphicFramePr>
        <p:xfrm>
          <a:off x="6248400" y="1532939"/>
          <a:ext cx="4038600" cy="2190750"/>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 Box 18">
            <a:extLst>
              <a:ext uri="{FF2B5EF4-FFF2-40B4-BE49-F238E27FC236}">
                <a16:creationId xmlns:a16="http://schemas.microsoft.com/office/drawing/2014/main" id="{2231A949-69CF-4883-9DC9-1DDA5543711B}"/>
              </a:ext>
            </a:extLst>
          </p:cNvPr>
          <p:cNvSpPr txBox="1">
            <a:spLocks noChangeArrowheads="1"/>
          </p:cNvSpPr>
          <p:nvPr/>
        </p:nvSpPr>
        <p:spPr bwMode="auto">
          <a:xfrm>
            <a:off x="6771409" y="1199356"/>
            <a:ext cx="29925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200" b="1" dirty="0">
                <a:solidFill>
                  <a:srgbClr val="0070C0"/>
                </a:solidFill>
                <a:latin typeface="Myriad Web Pro" charset="0"/>
              </a:rPr>
              <a:t>Different operators</a:t>
            </a:r>
          </a:p>
        </p:txBody>
      </p:sp>
      <p:graphicFrame>
        <p:nvGraphicFramePr>
          <p:cNvPr id="24" name="Object 3">
            <a:extLst>
              <a:ext uri="{FF2B5EF4-FFF2-40B4-BE49-F238E27FC236}">
                <a16:creationId xmlns:a16="http://schemas.microsoft.com/office/drawing/2014/main" id="{07FAB6FD-E396-4C00-B8B6-0E1931E041B1}"/>
              </a:ext>
            </a:extLst>
          </p:cNvPr>
          <p:cNvGraphicFramePr>
            <a:graphicFrameLocks noGrp="1" noChangeAspect="1"/>
          </p:cNvGraphicFramePr>
          <p:nvPr>
            <p:ph sz="quarter" idx="1"/>
            <p:extLst>
              <p:ext uri="{D42A27DB-BD31-4B8C-83A1-F6EECF244321}">
                <p14:modId xmlns:p14="http://schemas.microsoft.com/office/powerpoint/2010/main" val="3682398087"/>
              </p:ext>
            </p:extLst>
          </p:nvPr>
        </p:nvGraphicFramePr>
        <p:xfrm>
          <a:off x="2090738" y="1532939"/>
          <a:ext cx="4038600" cy="2190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Object 7">
            <a:extLst>
              <a:ext uri="{FF2B5EF4-FFF2-40B4-BE49-F238E27FC236}">
                <a16:creationId xmlns:a16="http://schemas.microsoft.com/office/drawing/2014/main" id="{9B82D627-EFEE-4148-A58D-019391FA7D4F}"/>
              </a:ext>
            </a:extLst>
          </p:cNvPr>
          <p:cNvGraphicFramePr>
            <a:graphicFrameLocks noChangeAspect="1"/>
          </p:cNvGraphicFramePr>
          <p:nvPr>
            <p:extLst>
              <p:ext uri="{D42A27DB-BD31-4B8C-83A1-F6EECF244321}">
                <p14:modId xmlns:p14="http://schemas.microsoft.com/office/powerpoint/2010/main" val="2387475525"/>
              </p:ext>
            </p:extLst>
          </p:nvPr>
        </p:nvGraphicFramePr>
        <p:xfrm>
          <a:off x="2090738" y="4110765"/>
          <a:ext cx="4038600" cy="21923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Object 9">
            <a:extLst>
              <a:ext uri="{FF2B5EF4-FFF2-40B4-BE49-F238E27FC236}">
                <a16:creationId xmlns:a16="http://schemas.microsoft.com/office/drawing/2014/main" id="{73AB9A61-7C30-437F-A235-87C11B59D9F7}"/>
              </a:ext>
            </a:extLst>
          </p:cNvPr>
          <p:cNvGraphicFramePr>
            <a:graphicFrameLocks noChangeAspect="1"/>
          </p:cNvGraphicFramePr>
          <p:nvPr>
            <p:extLst>
              <p:ext uri="{D42A27DB-BD31-4B8C-83A1-F6EECF244321}">
                <p14:modId xmlns:p14="http://schemas.microsoft.com/office/powerpoint/2010/main" val="3974336307"/>
              </p:ext>
            </p:extLst>
          </p:nvPr>
        </p:nvGraphicFramePr>
        <p:xfrm>
          <a:off x="6362700" y="4095386"/>
          <a:ext cx="4038600" cy="21923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84365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75937A87-506F-45C5-BC96-755B440B460D}"/>
              </a:ext>
            </a:extLst>
          </p:cNvPr>
          <p:cNvPicPr>
            <a:picLocks noGrp="1" noChangeAspect="1"/>
          </p:cNvPicPr>
          <p:nvPr>
            <p:ph idx="1"/>
          </p:nvPr>
        </p:nvPicPr>
        <p:blipFill rotWithShape="1">
          <a:blip r:embed="rId2"/>
          <a:srcRect t="14158" b="10842"/>
          <a:stretch/>
        </p:blipFill>
        <p:spPr>
          <a:xfrm>
            <a:off x="0" y="-136515"/>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92535F-C5F9-4E69-99DC-35E4AA4F4D6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t>Recency Testing Logbook page</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3653876-134E-45A7-9199-3491D45EAB6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6039E477-088D-487D-A482-1547B74FD154}" type="slidenum">
              <a:rPr lang="en-US">
                <a:solidFill>
                  <a:srgbClr val="FFFFFF"/>
                </a:solidFill>
              </a:rPr>
              <a:pPr defTabSz="457200">
                <a:spcAft>
                  <a:spcPts val="600"/>
                </a:spcAft>
              </a:pPr>
              <a:t>26</a:t>
            </a:fld>
            <a:endParaRPr lang="en-US">
              <a:solidFill>
                <a:srgbClr val="FFFFFF"/>
              </a:solidFill>
            </a:endParaRPr>
          </a:p>
        </p:txBody>
      </p:sp>
      <p:sp>
        <p:nvSpPr>
          <p:cNvPr id="10" name="Oval 9">
            <a:extLst>
              <a:ext uri="{FF2B5EF4-FFF2-40B4-BE49-F238E27FC236}">
                <a16:creationId xmlns:a16="http://schemas.microsoft.com/office/drawing/2014/main" id="{DB024686-1ED9-44AA-98EE-9250C1E4C926}"/>
              </a:ext>
            </a:extLst>
          </p:cNvPr>
          <p:cNvSpPr/>
          <p:nvPr/>
        </p:nvSpPr>
        <p:spPr>
          <a:xfrm>
            <a:off x="4279272" y="398216"/>
            <a:ext cx="2514818" cy="11061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478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External Quality Controls</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0BEF0F6-66EE-4A0F-974E-52E0AC70DFBF}" type="slidenum">
              <a:rPr lang="en-US" smtClean="0"/>
              <a:t>27</a:t>
            </a:fld>
            <a:endParaRPr lang="en-US"/>
          </a:p>
        </p:txBody>
      </p:sp>
    </p:spTree>
    <p:extLst>
      <p:ext uri="{BB962C8B-B14F-4D97-AF65-F5344CB8AC3E}">
        <p14:creationId xmlns:p14="http://schemas.microsoft.com/office/powerpoint/2010/main" val="1011011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What is Quality Control (QC)?</a:t>
            </a:r>
          </a:p>
        </p:txBody>
      </p:sp>
      <p:sp>
        <p:nvSpPr>
          <p:cNvPr id="4" name="Slide Number Placeholder 3"/>
          <p:cNvSpPr>
            <a:spLocks noGrp="1"/>
          </p:cNvSpPr>
          <p:nvPr>
            <p:ph type="sldNum" sz="quarter" idx="12"/>
          </p:nvPr>
        </p:nvSpPr>
        <p:spPr/>
        <p:txBody>
          <a:bodyPr/>
          <a:lstStyle/>
          <a:p>
            <a:fld id="{64336368-D108-4DE5-8473-FAF19E041AD5}" type="slidenum">
              <a:rPr lang="en-US" smtClean="0"/>
              <a:pPr/>
              <a:t>28</a:t>
            </a:fld>
            <a:endParaRPr lang="en-US"/>
          </a:p>
        </p:txBody>
      </p:sp>
      <p:sp>
        <p:nvSpPr>
          <p:cNvPr id="5" name="Text Placeholder 4">
            <a:extLst>
              <a:ext uri="{FF2B5EF4-FFF2-40B4-BE49-F238E27FC236}">
                <a16:creationId xmlns:a16="http://schemas.microsoft.com/office/drawing/2014/main" id="{A77FBDCE-8D2E-4E34-9ADE-4FE9DBCF04DD}"/>
              </a:ext>
            </a:extLst>
          </p:cNvPr>
          <p:cNvSpPr>
            <a:spLocks noGrp="1"/>
          </p:cNvSpPr>
          <p:nvPr>
            <p:ph type="body" sz="quarter" idx="13"/>
          </p:nvPr>
        </p:nvSpPr>
        <p:spPr/>
        <p:txBody>
          <a:bodyPr/>
          <a:lstStyle/>
          <a:p>
            <a:endParaRPr lang="en-US"/>
          </a:p>
        </p:txBody>
      </p:sp>
      <p:sp>
        <p:nvSpPr>
          <p:cNvPr id="3" name="Content Placeholder 2"/>
          <p:cNvSpPr>
            <a:spLocks noGrp="1"/>
          </p:cNvSpPr>
          <p:nvPr>
            <p:ph idx="1"/>
          </p:nvPr>
        </p:nvSpPr>
        <p:spPr>
          <a:xfrm>
            <a:off x="257556" y="877986"/>
            <a:ext cx="6610860" cy="5385816"/>
          </a:xfrm>
        </p:spPr>
        <p:txBody>
          <a:bodyPr vert="horz" lIns="91440" tIns="45720" rIns="91440" bIns="45720" rtlCol="0">
            <a:normAutofit lnSpcReduction="10000"/>
          </a:bodyPr>
          <a:lstStyle/>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Measures taken to monitor the quality of the test kit</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QC for HIV Rapid Tests and Recency includes:</a:t>
            </a:r>
          </a:p>
          <a:p>
            <a:pPr lvl="1"/>
            <a:r>
              <a:rPr lang="en-US" b="1" dirty="0"/>
              <a:t>Internal:</a:t>
            </a:r>
            <a:r>
              <a:rPr lang="en-US" dirty="0"/>
              <a:t> Interpreting the presence or absence of control lines within the device itself</a:t>
            </a:r>
          </a:p>
          <a:p>
            <a:pPr lvl="1"/>
            <a:r>
              <a:rPr lang="en-US" b="1" dirty="0"/>
              <a:t>External:</a:t>
            </a:r>
            <a:r>
              <a:rPr lang="en-US" dirty="0"/>
              <a:t> Testing of samples with known results to verify if the test is working properly</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If an error occurs, investigate and know the source of the error</a:t>
            </a:r>
          </a:p>
        </p:txBody>
      </p:sp>
      <p:sp>
        <p:nvSpPr>
          <p:cNvPr id="6" name="Rectangle 11">
            <a:extLst>
              <a:ext uri="{FF2B5EF4-FFF2-40B4-BE49-F238E27FC236}">
                <a16:creationId xmlns:a16="http://schemas.microsoft.com/office/drawing/2014/main" id="{819B82A5-F35E-433C-87A2-455C2751E67D}"/>
              </a:ext>
            </a:extLst>
          </p:cNvPr>
          <p:cNvSpPr>
            <a:spLocks noChangeArrowheads="1"/>
          </p:cNvSpPr>
          <p:nvPr/>
        </p:nvSpPr>
        <p:spPr bwMode="auto">
          <a:xfrm>
            <a:off x="9663748" y="5222065"/>
            <a:ext cx="22860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90000"/>
              </a:lnSpc>
              <a:spcAft>
                <a:spcPct val="25000"/>
              </a:spcAft>
              <a:buClr>
                <a:srgbClr val="FFD911"/>
              </a:buClr>
            </a:pPr>
            <a:r>
              <a:rPr lang="en-US" sz="1600" dirty="0">
                <a:solidFill>
                  <a:prstClr val="black"/>
                </a:solidFill>
                <a:latin typeface="Arial" charset="0"/>
              </a:rPr>
              <a:t>External Control</a:t>
            </a:r>
          </a:p>
        </p:txBody>
      </p:sp>
      <p:pic>
        <p:nvPicPr>
          <p:cNvPr id="7" name="Picture 4" descr="20140818_102052">
            <a:extLst>
              <a:ext uri="{FF2B5EF4-FFF2-40B4-BE49-F238E27FC236}">
                <a16:creationId xmlns:a16="http://schemas.microsoft.com/office/drawing/2014/main" id="{F2893CE0-6767-4856-A09D-2F2121EE7C7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61" b="33153"/>
          <a:stretch/>
        </p:blipFill>
        <p:spPr bwMode="auto">
          <a:xfrm>
            <a:off x="9623965" y="3635090"/>
            <a:ext cx="2308417" cy="146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F7C195B2-E258-42E1-8C0E-0A47FE58BDB9}"/>
              </a:ext>
            </a:extLst>
          </p:cNvPr>
          <p:cNvGrpSpPr/>
          <p:nvPr/>
        </p:nvGrpSpPr>
        <p:grpSpPr>
          <a:xfrm>
            <a:off x="7169882" y="1524948"/>
            <a:ext cx="2247900" cy="3581400"/>
            <a:chOff x="4076700" y="1946429"/>
            <a:chExt cx="2247900" cy="3581400"/>
          </a:xfrm>
        </p:grpSpPr>
        <p:pic>
          <p:nvPicPr>
            <p:cNvPr id="9" name="Picture 5" descr="Determine result positive 1">
              <a:extLst>
                <a:ext uri="{FF2B5EF4-FFF2-40B4-BE49-F238E27FC236}">
                  <a16:creationId xmlns:a16="http://schemas.microsoft.com/office/drawing/2014/main" id="{6C9CDB30-DD22-4F42-8240-D1CD8C9732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869"/>
            <a:stretch>
              <a:fillRect/>
            </a:stretch>
          </p:blipFill>
          <p:spPr bwMode="auto">
            <a:xfrm>
              <a:off x="5410200" y="1946429"/>
              <a:ext cx="914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0E232FE5-6E7F-4977-B217-535561A169A2}"/>
                </a:ext>
              </a:extLst>
            </p:cNvPr>
            <p:cNvSpPr txBox="1">
              <a:spLocks noChangeArrowheads="1"/>
            </p:cNvSpPr>
            <p:nvPr/>
          </p:nvSpPr>
          <p:spPr bwMode="auto">
            <a:xfrm>
              <a:off x="4076700" y="3089429"/>
              <a:ext cx="1032034" cy="457200"/>
            </a:xfrm>
            <a:prstGeom prst="rect">
              <a:avLst/>
            </a:prstGeom>
          </p:spPr>
          <p:txBody>
            <a:bodyPr vert="horz" lIns="91440" tIns="45720" rIns="91440" bIns="45720" rtlCol="0" anchor="ctr">
              <a:noAutofit/>
            </a:bodyPr>
            <a:lstStyle>
              <a:lvl1pPr algn="ctr">
                <a:spcBef>
                  <a:spcPct val="0"/>
                </a:spcBef>
                <a:buNone/>
                <a:defRPr sz="3500" cap="all" baseline="0">
                  <a:solidFill>
                    <a:schemeClr val="accent1">
                      <a:lumMod val="75000"/>
                    </a:schemeClr>
                  </a:solidFill>
                  <a:latin typeface="+mj-lt"/>
                  <a:ea typeface="+mj-ea"/>
                  <a:cs typeface="+mj-cs"/>
                </a:defRPr>
              </a:lvl1pPr>
            </a:lstStyle>
            <a:p>
              <a:pPr marL="0" marR="0" lvl="0" indent="0" algn="ctr" defTabSz="914400" eaLnBrk="1" fontAlgn="auto" latinLnBrk="0" hangingPunct="1">
                <a:lnSpc>
                  <a:spcPct val="90000"/>
                </a:lnSpc>
                <a:spcBef>
                  <a:spcPct val="0"/>
                </a:spcBef>
                <a:spcAft>
                  <a:spcPct val="25000"/>
                </a:spcAft>
                <a:buClr>
                  <a:srgbClr val="FFD911"/>
                </a:buClr>
                <a:buSzTx/>
                <a:buFontTx/>
                <a:buNone/>
                <a:tabLst/>
                <a:defRPr/>
              </a:pPr>
              <a:r>
                <a:rPr kumimoji="0" lang="en-US" sz="1600" b="0" i="0" u="none" strike="noStrike" kern="0" cap="none" spc="0" normalizeH="0" baseline="0" noProof="0" dirty="0">
                  <a:ln>
                    <a:noFill/>
                  </a:ln>
                  <a:solidFill>
                    <a:prstClr val="black"/>
                  </a:solidFill>
                  <a:effectLst/>
                  <a:uLnTx/>
                  <a:uFillTx/>
                  <a:latin typeface="Arial" charset="0"/>
                  <a:ea typeface="+mj-ea"/>
                  <a:cs typeface="+mj-cs"/>
                </a:rPr>
                <a:t>Internal </a:t>
              </a:r>
            </a:p>
            <a:p>
              <a:pPr marL="0" marR="0" lvl="0" indent="0" algn="ctr" defTabSz="914400" eaLnBrk="1" fontAlgn="auto" latinLnBrk="0" hangingPunct="1">
                <a:lnSpc>
                  <a:spcPct val="90000"/>
                </a:lnSpc>
                <a:spcBef>
                  <a:spcPct val="0"/>
                </a:spcBef>
                <a:spcAft>
                  <a:spcPct val="25000"/>
                </a:spcAft>
                <a:buClr>
                  <a:srgbClr val="FFD911"/>
                </a:buClr>
                <a:buSzTx/>
                <a:buFontTx/>
                <a:buNone/>
                <a:tabLst/>
                <a:defRPr/>
              </a:pPr>
              <a:r>
                <a:rPr kumimoji="0" lang="en-US" sz="1600" b="0" i="0" u="none" strike="noStrike" kern="0" cap="none" spc="0" normalizeH="0" baseline="0" noProof="0" dirty="0">
                  <a:ln>
                    <a:noFill/>
                  </a:ln>
                  <a:solidFill>
                    <a:prstClr val="black"/>
                  </a:solidFill>
                  <a:effectLst/>
                  <a:uLnTx/>
                  <a:uFillTx/>
                  <a:latin typeface="Arial" charset="0"/>
                  <a:ea typeface="+mj-ea"/>
                  <a:cs typeface="+mj-cs"/>
                </a:rPr>
                <a:t>Control </a:t>
              </a:r>
            </a:p>
          </p:txBody>
        </p:sp>
        <p:cxnSp>
          <p:nvCxnSpPr>
            <p:cNvPr id="11" name="Straight Arrow Connector 10">
              <a:extLst>
                <a:ext uri="{FF2B5EF4-FFF2-40B4-BE49-F238E27FC236}">
                  <a16:creationId xmlns:a16="http://schemas.microsoft.com/office/drawing/2014/main" id="{73DDB2B3-F40B-4255-A482-BAF2CA12DED0}"/>
                </a:ext>
              </a:extLst>
            </p:cNvPr>
            <p:cNvCxnSpPr/>
            <p:nvPr/>
          </p:nvCxnSpPr>
          <p:spPr>
            <a:xfrm>
              <a:off x="4994434" y="3318029"/>
              <a:ext cx="731520" cy="0"/>
            </a:xfrm>
            <a:prstGeom prst="straightConnector1">
              <a:avLst/>
            </a:prstGeom>
            <a:noFill/>
            <a:ln w="28575" cap="flat" cmpd="sng" algn="ctr">
              <a:solidFill>
                <a:sysClr val="windowText" lastClr="000000"/>
              </a:solidFill>
              <a:prstDash val="solid"/>
              <a:tailEnd type="triangle"/>
            </a:ln>
            <a:effectLst/>
          </p:spPr>
        </p:cxnSp>
      </p:grpSp>
      <p:sp>
        <p:nvSpPr>
          <p:cNvPr id="12" name="Rectangle 11">
            <a:extLst>
              <a:ext uri="{FF2B5EF4-FFF2-40B4-BE49-F238E27FC236}">
                <a16:creationId xmlns:a16="http://schemas.microsoft.com/office/drawing/2014/main" id="{115B2572-A693-4447-ABAF-9A171F19C8FB}"/>
              </a:ext>
            </a:extLst>
          </p:cNvPr>
          <p:cNvSpPr/>
          <p:nvPr/>
        </p:nvSpPr>
        <p:spPr>
          <a:xfrm>
            <a:off x="9646382" y="1483519"/>
            <a:ext cx="2286000" cy="1945481"/>
          </a:xfrm>
          <a:prstGeom prst="rect">
            <a:avLst/>
          </a:prstGeom>
          <a:blipFill rotWithShape="1">
            <a:blip r:embed="rId5" cstate="print"/>
            <a:srcRect/>
            <a:stretch>
              <a:fillRect l="-9618" t="-16189" r="-5574" b="-31973"/>
            </a:stretch>
          </a:blipFill>
          <a:ln w="6350" cap="flat" cmpd="sng" algn="ctr">
            <a:solidFill>
              <a:srgbClr val="53548A">
                <a:lumMod val="75000"/>
              </a:srgbClr>
            </a:solidFill>
            <a:prstDash val="solid"/>
          </a:ln>
          <a:effectLst/>
        </p:spPr>
        <p:txBody>
          <a:bodyPr/>
          <a:lstStyle/>
          <a:p>
            <a:pPr>
              <a:defRPr/>
            </a:pPr>
            <a:endParaRPr lang="en-US" kern="0" dirty="0">
              <a:solidFill>
                <a:sysClr val="windowText" lastClr="000000"/>
              </a:solidFill>
              <a:latin typeface="Century Gothic"/>
            </a:endParaRPr>
          </a:p>
        </p:txBody>
      </p:sp>
      <p:sp>
        <p:nvSpPr>
          <p:cNvPr id="13" name="TextBox 12">
            <a:extLst>
              <a:ext uri="{FF2B5EF4-FFF2-40B4-BE49-F238E27FC236}">
                <a16:creationId xmlns:a16="http://schemas.microsoft.com/office/drawing/2014/main" id="{6A112B2A-E279-4AA4-9C10-BEE7CDC3948E}"/>
              </a:ext>
            </a:extLst>
          </p:cNvPr>
          <p:cNvSpPr txBox="1"/>
          <p:nvPr/>
        </p:nvSpPr>
        <p:spPr>
          <a:xfrm>
            <a:off x="8271309" y="940500"/>
            <a:ext cx="3852809" cy="338554"/>
          </a:xfrm>
          <a:prstGeom prst="rect">
            <a:avLst/>
          </a:prstGeom>
          <a:noFill/>
        </p:spPr>
        <p:txBody>
          <a:bodyPr wrap="square" rtlCol="0">
            <a:spAutoFit/>
          </a:bodyPr>
          <a:lstStyle/>
          <a:p>
            <a:r>
              <a:rPr lang="en-US" sz="1600" dirty="0"/>
              <a:t>Internal and External QC for HIV Rapid Tests</a:t>
            </a:r>
          </a:p>
        </p:txBody>
      </p:sp>
    </p:spTree>
    <p:extLst>
      <p:ext uri="{BB962C8B-B14F-4D97-AF65-F5344CB8AC3E}">
        <p14:creationId xmlns:p14="http://schemas.microsoft.com/office/powerpoint/2010/main" val="3918132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Internal and External Controls in RTRI</a:t>
            </a:r>
          </a:p>
        </p:txBody>
      </p:sp>
      <p:sp>
        <p:nvSpPr>
          <p:cNvPr id="4" name="Slide Number Placeholder 3"/>
          <p:cNvSpPr>
            <a:spLocks noGrp="1"/>
          </p:cNvSpPr>
          <p:nvPr>
            <p:ph type="sldNum" sz="quarter" idx="12"/>
          </p:nvPr>
        </p:nvSpPr>
        <p:spPr/>
        <p:txBody>
          <a:bodyPr/>
          <a:lstStyle/>
          <a:p>
            <a:fld id="{64336368-D108-4DE5-8473-FAF19E041AD5}" type="slidenum">
              <a:rPr lang="en-US" smtClean="0"/>
              <a:pPr/>
              <a:t>29</a:t>
            </a:fld>
            <a:endParaRPr lang="en-US"/>
          </a:p>
        </p:txBody>
      </p:sp>
      <p:sp>
        <p:nvSpPr>
          <p:cNvPr id="13" name="Text Placeholder 12">
            <a:extLst>
              <a:ext uri="{FF2B5EF4-FFF2-40B4-BE49-F238E27FC236}">
                <a16:creationId xmlns:a16="http://schemas.microsoft.com/office/drawing/2014/main" id="{F3A70E37-513B-4418-B7CE-A6295197523A}"/>
              </a:ext>
            </a:extLst>
          </p:cNvPr>
          <p:cNvSpPr>
            <a:spLocks noGrp="1"/>
          </p:cNvSpPr>
          <p:nvPr>
            <p:ph type="body" sz="quarter" idx="13"/>
          </p:nvPr>
        </p:nvSpPr>
        <p:spPr/>
        <p:txBody>
          <a:bodyPr/>
          <a:lstStyle/>
          <a:p>
            <a:endParaRPr lang="en-US"/>
          </a:p>
        </p:txBody>
      </p:sp>
      <p:sp>
        <p:nvSpPr>
          <p:cNvPr id="8" name="TextBox 7"/>
          <p:cNvSpPr txBox="1"/>
          <p:nvPr/>
        </p:nvSpPr>
        <p:spPr>
          <a:xfrm>
            <a:off x="9257603" y="3134039"/>
            <a:ext cx="1337054" cy="1384995"/>
          </a:xfrm>
          <a:prstGeom prst="rect">
            <a:avLst/>
          </a:prstGeom>
          <a:noFill/>
        </p:spPr>
        <p:txBody>
          <a:bodyPr wrap="square" rtlCol="0">
            <a:spAutoFit/>
          </a:bodyPr>
          <a:lstStyle/>
          <a:p>
            <a:r>
              <a:rPr lang="en-US" sz="1400" dirty="0"/>
              <a:t>External </a:t>
            </a:r>
          </a:p>
          <a:p>
            <a:r>
              <a:rPr lang="en-US" sz="1400" dirty="0"/>
              <a:t>Control displaying lot # which in this case is the date of prep</a:t>
            </a:r>
          </a:p>
        </p:txBody>
      </p:sp>
      <p:sp>
        <p:nvSpPr>
          <p:cNvPr id="11" name="TextBox 10"/>
          <p:cNvSpPr txBox="1"/>
          <p:nvPr/>
        </p:nvSpPr>
        <p:spPr>
          <a:xfrm>
            <a:off x="4177283" y="2415114"/>
            <a:ext cx="1133886" cy="1169551"/>
          </a:xfrm>
          <a:prstGeom prst="rect">
            <a:avLst/>
          </a:prstGeom>
          <a:noFill/>
        </p:spPr>
        <p:txBody>
          <a:bodyPr wrap="square" rtlCol="0">
            <a:spAutoFit/>
          </a:bodyPr>
          <a:lstStyle/>
          <a:p>
            <a:r>
              <a:rPr lang="en-US" sz="1400" dirty="0"/>
              <a:t>Internal control as part of testing device</a:t>
            </a:r>
          </a:p>
        </p:txBody>
      </p:sp>
      <p:sp>
        <p:nvSpPr>
          <p:cNvPr id="3" name="TextBox 2"/>
          <p:cNvSpPr txBox="1"/>
          <p:nvPr/>
        </p:nvSpPr>
        <p:spPr>
          <a:xfrm>
            <a:off x="1884301" y="1032965"/>
            <a:ext cx="2589269" cy="338554"/>
          </a:xfrm>
          <a:prstGeom prst="rect">
            <a:avLst/>
          </a:prstGeom>
          <a:noFill/>
        </p:spPr>
        <p:txBody>
          <a:bodyPr wrap="square" rtlCol="0">
            <a:spAutoFit/>
          </a:bodyPr>
          <a:lstStyle/>
          <a:p>
            <a:r>
              <a:rPr lang="en-US" sz="1600" dirty="0"/>
              <a:t>Example of </a:t>
            </a:r>
            <a:r>
              <a:rPr lang="en-US" sz="1600" dirty="0" err="1"/>
              <a:t>Sedia</a:t>
            </a:r>
            <a:r>
              <a:rPr lang="en-US" sz="1600" dirty="0"/>
              <a:t> Asante</a:t>
            </a:r>
          </a:p>
        </p:txBody>
      </p:sp>
      <p:grpSp>
        <p:nvGrpSpPr>
          <p:cNvPr id="12" name="Group 11"/>
          <p:cNvGrpSpPr/>
          <p:nvPr/>
        </p:nvGrpSpPr>
        <p:grpSpPr>
          <a:xfrm>
            <a:off x="5630632" y="1098500"/>
            <a:ext cx="3337584" cy="4180365"/>
            <a:chOff x="3843416" y="1615345"/>
            <a:chExt cx="3776584" cy="4628545"/>
          </a:xfrm>
        </p:grpSpPr>
        <p:pic>
          <p:nvPicPr>
            <p:cNvPr id="20" name="Picture 19"/>
            <p:cNvPicPr>
              <a:picLocks noChangeAspect="1"/>
            </p:cNvPicPr>
            <p:nvPr/>
          </p:nvPicPr>
          <p:blipFill>
            <a:blip r:embed="rId3"/>
            <a:stretch>
              <a:fillRect/>
            </a:stretch>
          </p:blipFill>
          <p:spPr>
            <a:xfrm>
              <a:off x="3843416" y="1619356"/>
              <a:ext cx="1247775" cy="4572000"/>
            </a:xfrm>
            <a:prstGeom prst="rect">
              <a:avLst/>
            </a:prstGeom>
          </p:spPr>
        </p:pic>
        <p:sp>
          <p:nvSpPr>
            <p:cNvPr id="22" name="TextBox 21"/>
            <p:cNvSpPr txBox="1"/>
            <p:nvPr/>
          </p:nvSpPr>
          <p:spPr>
            <a:xfrm rot="16200000">
              <a:off x="3421323" y="4335615"/>
              <a:ext cx="1909758" cy="592040"/>
            </a:xfrm>
            <a:prstGeom prst="rect">
              <a:avLst/>
            </a:prstGeom>
            <a:solidFill>
              <a:srgbClr val="E4E1CE"/>
            </a:solidFill>
            <a:ln>
              <a:solidFill>
                <a:schemeClr val="accent1"/>
              </a:solidFill>
            </a:ln>
          </p:spPr>
          <p:txBody>
            <a:bodyPr wrap="square" rtlCol="0">
              <a:spAutoFit/>
            </a:bodyPr>
            <a:lstStyle/>
            <a:p>
              <a:pPr algn="ctr"/>
              <a:r>
                <a:rPr lang="en-US" sz="1400" dirty="0"/>
                <a:t> Long Term Control Lot #  081617</a:t>
              </a:r>
            </a:p>
          </p:txBody>
        </p:sp>
        <p:grpSp>
          <p:nvGrpSpPr>
            <p:cNvPr id="27" name="Group 26"/>
            <p:cNvGrpSpPr/>
            <p:nvPr/>
          </p:nvGrpSpPr>
          <p:grpSpPr>
            <a:xfrm>
              <a:off x="5091521" y="1619356"/>
              <a:ext cx="1234575" cy="4624534"/>
              <a:chOff x="6362164" y="1619356"/>
              <a:chExt cx="1234575" cy="4624534"/>
            </a:xfrm>
          </p:grpSpPr>
          <p:pic>
            <p:nvPicPr>
              <p:cNvPr id="19" name="Picture 18"/>
              <p:cNvPicPr>
                <a:picLocks noChangeAspect="1"/>
              </p:cNvPicPr>
              <p:nvPr/>
            </p:nvPicPr>
            <p:blipFill>
              <a:blip r:embed="rId4"/>
              <a:stretch>
                <a:fillRect/>
              </a:stretch>
            </p:blipFill>
            <p:spPr>
              <a:xfrm>
                <a:off x="6362164" y="1619356"/>
                <a:ext cx="1234575" cy="4624534"/>
              </a:xfrm>
              <a:prstGeom prst="rect">
                <a:avLst/>
              </a:prstGeom>
            </p:spPr>
          </p:pic>
          <p:sp>
            <p:nvSpPr>
              <p:cNvPr id="23" name="TextBox 22"/>
              <p:cNvSpPr txBox="1"/>
              <p:nvPr/>
            </p:nvSpPr>
            <p:spPr>
              <a:xfrm rot="16200000">
                <a:off x="6024572" y="4335615"/>
                <a:ext cx="1909758" cy="592040"/>
              </a:xfrm>
              <a:prstGeom prst="rect">
                <a:avLst/>
              </a:prstGeom>
              <a:solidFill>
                <a:srgbClr val="E4E1CE"/>
              </a:solidFill>
              <a:ln>
                <a:solidFill>
                  <a:schemeClr val="accent1"/>
                </a:solidFill>
              </a:ln>
            </p:spPr>
            <p:txBody>
              <a:bodyPr wrap="square" rtlCol="0">
                <a:spAutoFit/>
              </a:bodyPr>
              <a:lstStyle/>
              <a:p>
                <a:pPr algn="ctr"/>
                <a:r>
                  <a:rPr lang="en-US" sz="1400" dirty="0"/>
                  <a:t> Recent   Control Lot #  081617</a:t>
                </a:r>
              </a:p>
            </p:txBody>
          </p:sp>
        </p:grpSp>
        <p:grpSp>
          <p:nvGrpSpPr>
            <p:cNvPr id="26" name="Group 25"/>
            <p:cNvGrpSpPr/>
            <p:nvPr/>
          </p:nvGrpSpPr>
          <p:grpSpPr>
            <a:xfrm>
              <a:off x="6296025" y="1615345"/>
              <a:ext cx="1323975" cy="4600575"/>
              <a:chOff x="5038188" y="1619356"/>
              <a:chExt cx="1323975" cy="4600575"/>
            </a:xfrm>
          </p:grpSpPr>
          <p:pic>
            <p:nvPicPr>
              <p:cNvPr id="21" name="Picture 20"/>
              <p:cNvPicPr>
                <a:picLocks noChangeAspect="1"/>
              </p:cNvPicPr>
              <p:nvPr/>
            </p:nvPicPr>
            <p:blipFill>
              <a:blip r:embed="rId5"/>
              <a:stretch>
                <a:fillRect/>
              </a:stretch>
            </p:blipFill>
            <p:spPr>
              <a:xfrm>
                <a:off x="5038188" y="1619356"/>
                <a:ext cx="1323975" cy="4600575"/>
              </a:xfrm>
              <a:prstGeom prst="rect">
                <a:avLst/>
              </a:prstGeom>
            </p:spPr>
          </p:pic>
          <p:grpSp>
            <p:nvGrpSpPr>
              <p:cNvPr id="5" name="Group 4"/>
              <p:cNvGrpSpPr/>
              <p:nvPr/>
            </p:nvGrpSpPr>
            <p:grpSpPr>
              <a:xfrm>
                <a:off x="5300882" y="3600556"/>
                <a:ext cx="783491" cy="1921791"/>
                <a:chOff x="5300882" y="3600556"/>
                <a:chExt cx="783491" cy="1921791"/>
              </a:xfrm>
            </p:grpSpPr>
            <p:sp>
              <p:nvSpPr>
                <p:cNvPr id="24" name="TextBox 23"/>
                <p:cNvSpPr txBox="1"/>
                <p:nvPr/>
              </p:nvSpPr>
              <p:spPr>
                <a:xfrm rot="16200000">
                  <a:off x="4476600" y="4436871"/>
                  <a:ext cx="1909758" cy="261194"/>
                </a:xfrm>
                <a:prstGeom prst="rect">
                  <a:avLst/>
                </a:prstGeom>
                <a:solidFill>
                  <a:srgbClr val="E4E1CE"/>
                </a:solidFill>
                <a:ln>
                  <a:noFill/>
                </a:ln>
              </p:spPr>
              <p:txBody>
                <a:bodyPr wrap="square" rtlCol="0">
                  <a:spAutoFit/>
                </a:bodyPr>
                <a:lstStyle/>
                <a:p>
                  <a:endParaRPr lang="en-US" sz="900" dirty="0"/>
                </a:p>
              </p:txBody>
            </p:sp>
            <p:sp>
              <p:nvSpPr>
                <p:cNvPr id="25" name="TextBox 24"/>
                <p:cNvSpPr txBox="1"/>
                <p:nvPr/>
              </p:nvSpPr>
              <p:spPr>
                <a:xfrm rot="16200000">
                  <a:off x="4833474" y="4259415"/>
                  <a:ext cx="1909758" cy="592040"/>
                </a:xfrm>
                <a:prstGeom prst="rect">
                  <a:avLst/>
                </a:prstGeom>
                <a:solidFill>
                  <a:srgbClr val="E4E1CE"/>
                </a:solidFill>
                <a:ln>
                  <a:solidFill>
                    <a:schemeClr val="accent1"/>
                  </a:solidFill>
                </a:ln>
              </p:spPr>
              <p:txBody>
                <a:bodyPr wrap="square" rtlCol="0">
                  <a:spAutoFit/>
                </a:bodyPr>
                <a:lstStyle/>
                <a:p>
                  <a:pPr algn="ctr"/>
                  <a:r>
                    <a:rPr lang="en-US" sz="1400" dirty="0"/>
                    <a:t> Negative Control Lot #  081617</a:t>
                  </a:r>
                </a:p>
              </p:txBody>
            </p:sp>
          </p:grpSp>
        </p:grpSp>
      </p:grpSp>
      <p:cxnSp>
        <p:nvCxnSpPr>
          <p:cNvPr id="7" name="Straight Arrow Connector 6"/>
          <p:cNvCxnSpPr/>
          <p:nvPr/>
        </p:nvCxnSpPr>
        <p:spPr>
          <a:xfrm rot="5400000" flipH="1">
            <a:off x="3912808" y="2448238"/>
            <a:ext cx="0" cy="4572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97342" y="5237499"/>
            <a:ext cx="3370980" cy="1169551"/>
          </a:xfrm>
          <a:prstGeom prst="rect">
            <a:avLst/>
          </a:prstGeom>
        </p:spPr>
        <p:txBody>
          <a:bodyPr wrap="square">
            <a:spAutoFit/>
          </a:bodyPr>
          <a:lstStyle/>
          <a:p>
            <a:pPr marL="285750" indent="-285750">
              <a:buClr>
                <a:schemeClr val="tx2">
                  <a:lumMod val="75000"/>
                </a:schemeClr>
              </a:buClr>
              <a:buFont typeface="Arial" panose="020B0604020202020204" pitchFamily="34" charset="0"/>
              <a:buChar char="•"/>
            </a:pPr>
            <a:r>
              <a:rPr lang="en-US" altLang="en-US" sz="1400" dirty="0"/>
              <a:t>Internal to the RTRI test strip </a:t>
            </a:r>
          </a:p>
          <a:p>
            <a:pPr marL="742950" lvl="1" indent="-285750">
              <a:buClr>
                <a:schemeClr val="tx2">
                  <a:lumMod val="75000"/>
                </a:schemeClr>
              </a:buClr>
              <a:buFont typeface="Arial" panose="020B0604020202020204" pitchFamily="34" charset="0"/>
              <a:buChar char="•"/>
            </a:pPr>
            <a:r>
              <a:rPr lang="en-US" altLang="en-US" sz="1400" dirty="0"/>
              <a:t>Region within the testing device, termed the control line</a:t>
            </a:r>
          </a:p>
          <a:p>
            <a:pPr marL="742950" lvl="1" indent="-285750">
              <a:buClr>
                <a:schemeClr val="tx2">
                  <a:lumMod val="75000"/>
                </a:schemeClr>
              </a:buClr>
              <a:buFont typeface="Arial" panose="020B0604020202020204" pitchFamily="34" charset="0"/>
              <a:buChar char="•"/>
            </a:pPr>
            <a:r>
              <a:rPr lang="en-US" altLang="en-US" sz="1400" dirty="0"/>
              <a:t>Must be present for the test to be valid</a:t>
            </a:r>
          </a:p>
        </p:txBody>
      </p:sp>
      <p:sp>
        <p:nvSpPr>
          <p:cNvPr id="9" name="Rectangle 8"/>
          <p:cNvSpPr/>
          <p:nvPr/>
        </p:nvSpPr>
        <p:spPr>
          <a:xfrm>
            <a:off x="5105401" y="5321665"/>
            <a:ext cx="5489257" cy="1169551"/>
          </a:xfrm>
          <a:prstGeom prst="rect">
            <a:avLst/>
          </a:prstGeom>
        </p:spPr>
        <p:txBody>
          <a:bodyPr wrap="square">
            <a:spAutoFit/>
          </a:bodyPr>
          <a:lstStyle/>
          <a:p>
            <a:pPr marL="285750" indent="-285750">
              <a:buClr>
                <a:schemeClr val="tx2">
                  <a:lumMod val="75000"/>
                </a:schemeClr>
              </a:buClr>
              <a:buFont typeface="Arial" panose="020B0604020202020204" pitchFamily="34" charset="0"/>
              <a:buChar char="•"/>
            </a:pPr>
            <a:r>
              <a:rPr lang="en-US" altLang="en-US" sz="1400" dirty="0"/>
              <a:t>External to the test Kit</a:t>
            </a:r>
          </a:p>
          <a:p>
            <a:pPr marL="742950" lvl="1" indent="-285750">
              <a:buClr>
                <a:schemeClr val="tx2">
                  <a:lumMod val="75000"/>
                </a:schemeClr>
              </a:buClr>
              <a:buFont typeface="Arial" panose="020B0604020202020204" pitchFamily="34" charset="0"/>
              <a:buChar char="•"/>
            </a:pPr>
            <a:r>
              <a:rPr lang="en-US" altLang="en-US" sz="1400" dirty="0"/>
              <a:t>Known samples to ensure performance of kits and continuous competency of tester</a:t>
            </a:r>
          </a:p>
          <a:p>
            <a:pPr marL="742950" lvl="1" indent="-285750">
              <a:buClr>
                <a:schemeClr val="tx2">
                  <a:lumMod val="75000"/>
                </a:schemeClr>
              </a:buClr>
              <a:buFont typeface="Arial" panose="020B0604020202020204" pitchFamily="34" charset="0"/>
              <a:buChar char="•"/>
            </a:pPr>
            <a:r>
              <a:rPr lang="en-US" altLang="en-US" sz="1400" dirty="0"/>
              <a:t>Prepared and validated for use with a RTRI test kit</a:t>
            </a:r>
          </a:p>
          <a:p>
            <a:pPr marL="742950" lvl="1" indent="-285750">
              <a:buClr>
                <a:schemeClr val="tx2">
                  <a:lumMod val="75000"/>
                </a:schemeClr>
              </a:buClr>
              <a:buFont typeface="Arial" panose="020B0604020202020204" pitchFamily="34" charset="0"/>
              <a:buChar char="•"/>
            </a:pPr>
            <a:r>
              <a:rPr lang="en-US" altLang="en-US" sz="1400" dirty="0"/>
              <a:t>Three QC samples - </a:t>
            </a:r>
            <a:r>
              <a:rPr lang="en-US" altLang="en-US" sz="1200" dirty="0"/>
              <a:t>1 Negative, 1 Recent 1 Long term</a:t>
            </a:r>
          </a:p>
        </p:txBody>
      </p:sp>
      <p:cxnSp>
        <p:nvCxnSpPr>
          <p:cNvPr id="29" name="Straight Arrow Connector 28"/>
          <p:cNvCxnSpPr/>
          <p:nvPr/>
        </p:nvCxnSpPr>
        <p:spPr>
          <a:xfrm rot="5400000" flipH="1">
            <a:off x="8991600" y="3750433"/>
            <a:ext cx="0" cy="4572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rotWithShape="1">
          <a:blip r:embed="rId6"/>
          <a:srcRect l="190" t="3474" r="2128" b="7841"/>
          <a:stretch/>
        </p:blipFill>
        <p:spPr>
          <a:xfrm rot="5400000" flipV="1">
            <a:off x="1126764" y="2612893"/>
            <a:ext cx="3788807" cy="1326083"/>
          </a:xfrm>
          <a:prstGeom prst="rect">
            <a:avLst/>
          </a:prstGeom>
        </p:spPr>
      </p:pic>
    </p:spTree>
    <p:extLst>
      <p:ext uri="{BB962C8B-B14F-4D97-AF65-F5344CB8AC3E}">
        <p14:creationId xmlns:p14="http://schemas.microsoft.com/office/powerpoint/2010/main" val="158434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Quality Assurance Cycle</a:t>
            </a:r>
          </a:p>
        </p:txBody>
      </p:sp>
      <p:sp>
        <p:nvSpPr>
          <p:cNvPr id="3" name="Slide Number Placeholder 2"/>
          <p:cNvSpPr>
            <a:spLocks noGrp="1"/>
          </p:cNvSpPr>
          <p:nvPr>
            <p:ph type="sldNum" sz="quarter" idx="12"/>
          </p:nvPr>
        </p:nvSpPr>
        <p:spPr/>
        <p:txBody>
          <a:bodyPr/>
          <a:lstStyle/>
          <a:p>
            <a:fld id="{E369AF87-F0F2-4821-9497-0DF5526E2B5D}" type="slidenum">
              <a:rPr lang="en-US" smtClean="0"/>
              <a:pPr/>
              <a:t>3</a:t>
            </a:fld>
            <a:endParaRPr lang="en-US" dirty="0"/>
          </a:p>
        </p:txBody>
      </p:sp>
      <p:sp>
        <p:nvSpPr>
          <p:cNvPr id="5" name="Text Placeholder 4">
            <a:extLst>
              <a:ext uri="{FF2B5EF4-FFF2-40B4-BE49-F238E27FC236}">
                <a16:creationId xmlns:a16="http://schemas.microsoft.com/office/drawing/2014/main" id="{13A9D21F-1B4E-4EC8-8CF3-69041AB9994F}"/>
              </a:ext>
            </a:extLst>
          </p:cNvPr>
          <p:cNvSpPr>
            <a:spLocks noGrp="1"/>
          </p:cNvSpPr>
          <p:nvPr>
            <p:ph type="body" sz="quarter" idx="13"/>
          </p:nvPr>
        </p:nvSpPr>
        <p:spPr/>
        <p:txBody>
          <a:bodyPr/>
          <a:lstStyle/>
          <a:p>
            <a:endParaRPr lang="en-US"/>
          </a:p>
        </p:txBody>
      </p:sp>
      <p:graphicFrame>
        <p:nvGraphicFramePr>
          <p:cNvPr id="6" name="Content Placeholder 3"/>
          <p:cNvGraphicFramePr>
            <a:graphicFrameLocks/>
          </p:cNvGraphicFramePr>
          <p:nvPr>
            <p:extLst>
              <p:ext uri="{D42A27DB-BD31-4B8C-83A1-F6EECF244321}">
                <p14:modId xmlns:p14="http://schemas.microsoft.com/office/powerpoint/2010/main" val="1542234949"/>
              </p:ext>
            </p:extLst>
          </p:nvPr>
        </p:nvGraphicFramePr>
        <p:xfrm>
          <a:off x="1749552" y="1069341"/>
          <a:ext cx="88392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2363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E8C6-21DE-4DA9-A2BB-6AF2CE214559}"/>
              </a:ext>
            </a:extLst>
          </p:cNvPr>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Frequency of Quality Control Runs for RT</a:t>
            </a:r>
          </a:p>
        </p:txBody>
      </p:sp>
      <p:sp>
        <p:nvSpPr>
          <p:cNvPr id="3" name="Slide Number Placeholder 2">
            <a:extLst>
              <a:ext uri="{FF2B5EF4-FFF2-40B4-BE49-F238E27FC236}">
                <a16:creationId xmlns:a16="http://schemas.microsoft.com/office/drawing/2014/main" id="{A2D10A9F-9DF0-4907-9C2A-150C6E0774D5}"/>
              </a:ext>
            </a:extLst>
          </p:cNvPr>
          <p:cNvSpPr>
            <a:spLocks noGrp="1"/>
          </p:cNvSpPr>
          <p:nvPr>
            <p:ph type="sldNum" sz="quarter" idx="12"/>
          </p:nvPr>
        </p:nvSpPr>
        <p:spPr/>
        <p:txBody>
          <a:bodyPr/>
          <a:lstStyle/>
          <a:p>
            <a:fld id="{6039E477-088D-487D-A482-1547B74FD154}" type="slidenum">
              <a:rPr lang="en-US" smtClean="0"/>
              <a:t>30</a:t>
            </a:fld>
            <a:endParaRPr lang="en-US"/>
          </a:p>
        </p:txBody>
      </p:sp>
      <p:sp>
        <p:nvSpPr>
          <p:cNvPr id="4" name="Text Placeholder 3">
            <a:extLst>
              <a:ext uri="{FF2B5EF4-FFF2-40B4-BE49-F238E27FC236}">
                <a16:creationId xmlns:a16="http://schemas.microsoft.com/office/drawing/2014/main" id="{202E9948-1AB8-46CD-87B3-D0273834E032}"/>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1A798F0E-2277-4F4B-8251-97A2163CE094}"/>
              </a:ext>
            </a:extLst>
          </p:cNvPr>
          <p:cNvSpPr>
            <a:spLocks noGrp="1"/>
          </p:cNvSpPr>
          <p:nvPr>
            <p:ph idx="1"/>
          </p:nvPr>
        </p:nvSpPr>
        <p:spPr/>
        <p:txBody>
          <a:bodyPr>
            <a:normAutofit/>
          </a:bodyPr>
          <a:lstStyle/>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Site Level</a:t>
            </a:r>
          </a:p>
          <a:p>
            <a:pPr lvl="1"/>
            <a:r>
              <a:rPr lang="en-US" dirty="0"/>
              <a:t>Minimum once a week, beginning of the week </a:t>
            </a:r>
          </a:p>
          <a:p>
            <a:pPr lvl="1"/>
            <a:r>
              <a:rPr lang="en-US" dirty="0"/>
              <a:t>New shipment of test kits</a:t>
            </a:r>
          </a:p>
          <a:p>
            <a:pPr lvl="1"/>
            <a:r>
              <a:rPr lang="en-US" dirty="0"/>
              <a:t>Beginning a new lot number</a:t>
            </a:r>
          </a:p>
          <a:p>
            <a:pPr lvl="1"/>
            <a:r>
              <a:rPr lang="en-US" dirty="0"/>
              <a:t>Environmental conditions for kit storage exceed temperature range needed for stability of kits (normal range is 2°C-30°C) </a:t>
            </a:r>
          </a:p>
          <a:p>
            <a:pPr lvl="1"/>
            <a:r>
              <a:rPr lang="en-US" dirty="0"/>
              <a:t>QC runs should be rotated in sites where there are multiple testers</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NRL</a:t>
            </a:r>
          </a:p>
          <a:p>
            <a:pPr lvl="1"/>
            <a:r>
              <a:rPr lang="en-US" dirty="0"/>
              <a:t>With receipt of new shipment of test kits </a:t>
            </a:r>
          </a:p>
          <a:p>
            <a:pPr lvl="1"/>
            <a:r>
              <a:rPr lang="en-US" dirty="0"/>
              <a:t>At beginning of a new lot of QC specimens </a:t>
            </a:r>
          </a:p>
          <a:p>
            <a:endParaRPr lang="en-US" dirty="0"/>
          </a:p>
        </p:txBody>
      </p:sp>
    </p:spTree>
    <p:extLst>
      <p:ext uri="{BB962C8B-B14F-4D97-AF65-F5344CB8AC3E}">
        <p14:creationId xmlns:p14="http://schemas.microsoft.com/office/powerpoint/2010/main" val="694672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E8C6-21DE-4DA9-A2BB-6AF2CE214559}"/>
              </a:ext>
            </a:extLst>
          </p:cNvPr>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Frequency of Quality Control Runs for RTRI</a:t>
            </a:r>
          </a:p>
        </p:txBody>
      </p:sp>
      <p:sp>
        <p:nvSpPr>
          <p:cNvPr id="3" name="Slide Number Placeholder 2">
            <a:extLst>
              <a:ext uri="{FF2B5EF4-FFF2-40B4-BE49-F238E27FC236}">
                <a16:creationId xmlns:a16="http://schemas.microsoft.com/office/drawing/2014/main" id="{A2D10A9F-9DF0-4907-9C2A-150C6E0774D5}"/>
              </a:ext>
            </a:extLst>
          </p:cNvPr>
          <p:cNvSpPr>
            <a:spLocks noGrp="1"/>
          </p:cNvSpPr>
          <p:nvPr>
            <p:ph type="sldNum" sz="quarter" idx="12"/>
          </p:nvPr>
        </p:nvSpPr>
        <p:spPr/>
        <p:txBody>
          <a:bodyPr/>
          <a:lstStyle/>
          <a:p>
            <a:fld id="{6039E477-088D-487D-A482-1547B74FD154}" type="slidenum">
              <a:rPr lang="en-US" smtClean="0"/>
              <a:t>31</a:t>
            </a:fld>
            <a:endParaRPr lang="en-US"/>
          </a:p>
        </p:txBody>
      </p:sp>
      <p:sp>
        <p:nvSpPr>
          <p:cNvPr id="4" name="Text Placeholder 3">
            <a:extLst>
              <a:ext uri="{FF2B5EF4-FFF2-40B4-BE49-F238E27FC236}">
                <a16:creationId xmlns:a16="http://schemas.microsoft.com/office/drawing/2014/main" id="{202E9948-1AB8-46CD-87B3-D0273834E032}"/>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1A798F0E-2277-4F4B-8251-97A2163CE094}"/>
              </a:ext>
            </a:extLst>
          </p:cNvPr>
          <p:cNvSpPr>
            <a:spLocks noGrp="1"/>
          </p:cNvSpPr>
          <p:nvPr>
            <p:ph idx="1"/>
          </p:nvPr>
        </p:nvSpPr>
        <p:spPr/>
        <p:txBody>
          <a:bodyPr/>
          <a:lstStyle/>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Site Level</a:t>
            </a:r>
          </a:p>
          <a:p>
            <a:pPr lvl="1"/>
            <a:r>
              <a:rPr lang="en-US" dirty="0"/>
              <a:t>When kit storage conditions exceed range specified by manufacturer (normal range is 2°C-30°C) </a:t>
            </a:r>
          </a:p>
          <a:p>
            <a:pPr lvl="1"/>
            <a:r>
              <a:rPr lang="en-US" dirty="0"/>
              <a:t>If client specimens give a high frequency of invalid or inconclusive results</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NRL</a:t>
            </a:r>
          </a:p>
          <a:p>
            <a:pPr lvl="1"/>
            <a:r>
              <a:rPr lang="en-US" dirty="0"/>
              <a:t>With receipt of new shipment of test kits </a:t>
            </a:r>
          </a:p>
          <a:p>
            <a:pPr lvl="2"/>
            <a:r>
              <a:rPr lang="en-US" dirty="0"/>
              <a:t>if there are more than one lot in one shipment, every lot needs to be verified with the QC panel</a:t>
            </a:r>
          </a:p>
          <a:p>
            <a:pPr lvl="1"/>
            <a:r>
              <a:rPr lang="en-US" dirty="0"/>
              <a:t>At beginning of a new lot of QC specimens </a:t>
            </a:r>
          </a:p>
          <a:p>
            <a:endParaRPr lang="en-US" dirty="0"/>
          </a:p>
        </p:txBody>
      </p:sp>
    </p:spTree>
    <p:extLst>
      <p:ext uri="{BB962C8B-B14F-4D97-AF65-F5344CB8AC3E}">
        <p14:creationId xmlns:p14="http://schemas.microsoft.com/office/powerpoint/2010/main" val="438750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0"/>
            <a:ext cx="12192000" cy="786384"/>
          </a:xfrm>
          <a:solidFill>
            <a:srgbClr val="005DAA"/>
          </a:solidFill>
        </p:spPr>
        <p:txBody>
          <a:bodyPr vert="horz" lIns="91440" tIns="45720" rIns="91440" bIns="45720" rtlCol="0" anchor="ctr">
            <a:noAutofit/>
          </a:bodyPr>
          <a:lstStyle/>
          <a:p>
            <a:pPr algn="ctr"/>
            <a:r>
              <a:rPr lang="en-ZA" altLang="en-US" sz="3600" b="1" dirty="0">
                <a:latin typeface="Arial" panose="020B0604020202020204" pitchFamily="34" charset="0"/>
                <a:cs typeface="Arial" panose="020B0604020202020204" pitchFamily="34" charset="0"/>
              </a:rPr>
              <a:t>QC Testing Instructions for RTRI</a:t>
            </a:r>
          </a:p>
        </p:txBody>
      </p:sp>
      <p:sp>
        <p:nvSpPr>
          <p:cNvPr id="573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B8896D78-6E5F-40F7-A006-8ECC9D11E957}" type="slidenum">
              <a:rPr lang="en-US" altLang="en-US" sz="1400">
                <a:solidFill>
                  <a:schemeClr val="bg1"/>
                </a:solidFill>
                <a:latin typeface="+mn-lt"/>
              </a:rPr>
              <a:pPr>
                <a:spcBef>
                  <a:spcPct val="0"/>
                </a:spcBef>
                <a:buFontTx/>
                <a:buNone/>
              </a:pPr>
              <a:t>32</a:t>
            </a:fld>
            <a:endParaRPr lang="en-US" altLang="en-US" sz="1400" dirty="0">
              <a:solidFill>
                <a:schemeClr val="bg1"/>
              </a:solidFill>
              <a:latin typeface="+mn-lt"/>
            </a:endParaRPr>
          </a:p>
        </p:txBody>
      </p:sp>
      <p:sp>
        <p:nvSpPr>
          <p:cNvPr id="2" name="Text Placeholder 1">
            <a:extLst>
              <a:ext uri="{FF2B5EF4-FFF2-40B4-BE49-F238E27FC236}">
                <a16:creationId xmlns:a16="http://schemas.microsoft.com/office/drawing/2014/main" id="{AC16E982-B774-46AA-A1BE-37CC724C4719}"/>
              </a:ext>
            </a:extLst>
          </p:cNvPr>
          <p:cNvSpPr>
            <a:spLocks noGrp="1"/>
          </p:cNvSpPr>
          <p:nvPr>
            <p:ph type="body" sz="quarter" idx="13"/>
          </p:nvPr>
        </p:nvSpPr>
        <p:spPr/>
        <p:txBody>
          <a:bodyPr/>
          <a:lstStyle/>
          <a:p>
            <a:endParaRPr lang="en-US"/>
          </a:p>
        </p:txBody>
      </p:sp>
      <p:sp>
        <p:nvSpPr>
          <p:cNvPr id="57347" name="Content Placeholder 2"/>
          <p:cNvSpPr>
            <a:spLocks noGrp="1"/>
          </p:cNvSpPr>
          <p:nvPr>
            <p:ph idx="1"/>
          </p:nvPr>
        </p:nvSpPr>
        <p:spPr/>
        <p:txBody>
          <a:bodyPr vert="horz" lIns="91440" tIns="45720" rIns="91440" bIns="45720" rtlCol="0">
            <a:normAutofit fontScale="92500"/>
          </a:bodyPr>
          <a:lstStyle/>
          <a:p>
            <a:pPr>
              <a:lnSpc>
                <a:spcPct val="150000"/>
              </a:lnSpc>
              <a:spcBef>
                <a:spcPct val="10000"/>
              </a:spcBef>
              <a:spcAft>
                <a:spcPct val="10000"/>
              </a:spcAft>
              <a:buClr>
                <a:schemeClr val="tx2">
                  <a:lumMod val="75000"/>
                </a:schemeClr>
              </a:buClr>
            </a:pPr>
            <a:r>
              <a:rPr lang="en-ZA" altLang="en-US" dirty="0">
                <a:solidFill>
                  <a:schemeClr val="accent1">
                    <a:lumMod val="50000"/>
                  </a:schemeClr>
                </a:solidFill>
                <a:cs typeface="Calibri" pitchFamily="34" charset="0"/>
              </a:rPr>
              <a:t>QC should be performed at all sites </a:t>
            </a:r>
          </a:p>
          <a:p>
            <a:pPr lvl="1">
              <a:lnSpc>
                <a:spcPct val="150000"/>
              </a:lnSpc>
              <a:spcBef>
                <a:spcPct val="10000"/>
              </a:spcBef>
              <a:spcAft>
                <a:spcPct val="10000"/>
              </a:spcAft>
              <a:buClr>
                <a:schemeClr val="tx2">
                  <a:lumMod val="75000"/>
                </a:schemeClr>
              </a:buClr>
            </a:pPr>
            <a:r>
              <a:rPr lang="en-US" altLang="en-US" dirty="0">
                <a:solidFill>
                  <a:schemeClr val="accent1">
                    <a:lumMod val="50000"/>
                  </a:schemeClr>
                </a:solidFill>
                <a:cs typeface="Calibri" pitchFamily="34" charset="0"/>
              </a:rPr>
              <a:t>When kit storage conditions exceed range specified by manufacturer (normal range is 2°C-30°C) </a:t>
            </a:r>
          </a:p>
          <a:p>
            <a:pPr lvl="1">
              <a:lnSpc>
                <a:spcPct val="150000"/>
              </a:lnSpc>
              <a:spcBef>
                <a:spcPct val="10000"/>
              </a:spcBef>
              <a:spcAft>
                <a:spcPct val="10000"/>
              </a:spcAft>
              <a:buClr>
                <a:schemeClr val="tx2">
                  <a:lumMod val="75000"/>
                </a:schemeClr>
              </a:buClr>
            </a:pPr>
            <a:r>
              <a:rPr lang="en-US" altLang="en-US" dirty="0">
                <a:solidFill>
                  <a:schemeClr val="accent1">
                    <a:lumMod val="50000"/>
                  </a:schemeClr>
                </a:solidFill>
                <a:cs typeface="Calibri" pitchFamily="34" charset="0"/>
              </a:rPr>
              <a:t>If client specimens give a high frequency of invalid or inconclusive results</a:t>
            </a:r>
            <a:endParaRPr lang="en-ZA" altLang="en-US" dirty="0">
              <a:solidFill>
                <a:schemeClr val="accent1">
                  <a:lumMod val="50000"/>
                </a:schemeClr>
              </a:solidFill>
              <a:cs typeface="Calibri" pitchFamily="34" charset="0"/>
            </a:endParaRPr>
          </a:p>
          <a:p>
            <a:pPr>
              <a:lnSpc>
                <a:spcPct val="150000"/>
              </a:lnSpc>
              <a:spcBef>
                <a:spcPct val="10000"/>
              </a:spcBef>
              <a:spcAft>
                <a:spcPct val="10000"/>
              </a:spcAft>
              <a:buClr>
                <a:schemeClr val="tx2">
                  <a:lumMod val="75000"/>
                </a:schemeClr>
              </a:buClr>
            </a:pPr>
            <a:r>
              <a:rPr lang="en-ZA" altLang="en-US" dirty="0">
                <a:solidFill>
                  <a:schemeClr val="accent1">
                    <a:lumMod val="50000"/>
                  </a:schemeClr>
                </a:solidFill>
                <a:cs typeface="Calibri" pitchFamily="34" charset="0"/>
              </a:rPr>
              <a:t>Recent, Long term and Negative controls are run at the same time</a:t>
            </a:r>
          </a:p>
          <a:p>
            <a:pPr>
              <a:lnSpc>
                <a:spcPct val="150000"/>
              </a:lnSpc>
              <a:spcBef>
                <a:spcPct val="10000"/>
              </a:spcBef>
              <a:spcAft>
                <a:spcPct val="10000"/>
              </a:spcAft>
              <a:buClr>
                <a:schemeClr val="tx2">
                  <a:lumMod val="75000"/>
                </a:schemeClr>
              </a:buClr>
            </a:pPr>
            <a:r>
              <a:rPr lang="en-ZA" altLang="en-US" dirty="0">
                <a:solidFill>
                  <a:schemeClr val="accent1">
                    <a:lumMod val="50000"/>
                  </a:schemeClr>
                </a:solidFill>
                <a:cs typeface="Calibri" pitchFamily="34" charset="0"/>
              </a:rPr>
              <a:t>Record all results on RTRI QC Logbook</a:t>
            </a:r>
          </a:p>
          <a:p>
            <a:pPr>
              <a:lnSpc>
                <a:spcPct val="150000"/>
              </a:lnSpc>
              <a:spcBef>
                <a:spcPct val="10000"/>
              </a:spcBef>
              <a:spcAft>
                <a:spcPct val="10000"/>
              </a:spcAft>
              <a:buClr>
                <a:schemeClr val="tx2">
                  <a:lumMod val="75000"/>
                </a:schemeClr>
              </a:buClr>
            </a:pPr>
            <a:r>
              <a:rPr lang="en-ZA" altLang="en-US" dirty="0">
                <a:solidFill>
                  <a:schemeClr val="accent1">
                    <a:lumMod val="50000"/>
                  </a:schemeClr>
                </a:solidFill>
                <a:cs typeface="Calibri" pitchFamily="34" charset="0"/>
              </a:rPr>
              <a:t>Resolve all unexpected results before continuing testing </a:t>
            </a:r>
          </a:p>
          <a:p>
            <a:pPr>
              <a:lnSpc>
                <a:spcPct val="150000"/>
              </a:lnSpc>
              <a:spcBef>
                <a:spcPct val="10000"/>
              </a:spcBef>
              <a:spcAft>
                <a:spcPct val="10000"/>
              </a:spcAft>
              <a:buClr>
                <a:schemeClr val="tx2">
                  <a:lumMod val="75000"/>
                </a:schemeClr>
              </a:buClr>
            </a:pPr>
            <a:r>
              <a:rPr lang="en-ZA" altLang="en-US" dirty="0">
                <a:solidFill>
                  <a:schemeClr val="accent1">
                    <a:lumMod val="50000"/>
                  </a:schemeClr>
                </a:solidFill>
                <a:cs typeface="Calibri" pitchFamily="34" charset="0"/>
              </a:rPr>
              <a:t>Completed QC record shall be kept onsite and reviewed periodically by the site lead</a:t>
            </a:r>
          </a:p>
          <a:p>
            <a:pPr>
              <a:lnSpc>
                <a:spcPct val="150000"/>
              </a:lnSpc>
              <a:spcBef>
                <a:spcPct val="10000"/>
              </a:spcBef>
              <a:spcAft>
                <a:spcPct val="10000"/>
              </a:spcAft>
              <a:buClr>
                <a:schemeClr val="tx2">
                  <a:lumMod val="75000"/>
                </a:schemeClr>
              </a:buClr>
            </a:pPr>
            <a:r>
              <a:rPr lang="en-ZA" altLang="en-US" dirty="0">
                <a:solidFill>
                  <a:schemeClr val="accent1">
                    <a:lumMod val="50000"/>
                  </a:schemeClr>
                </a:solidFill>
                <a:cs typeface="Calibri" pitchFamily="34" charset="0"/>
              </a:rPr>
              <a:t>Compiled QC data should be sent to NRL </a:t>
            </a:r>
          </a:p>
          <a:p>
            <a:pPr>
              <a:lnSpc>
                <a:spcPct val="150000"/>
              </a:lnSpc>
              <a:spcBef>
                <a:spcPct val="10000"/>
              </a:spcBef>
              <a:spcAft>
                <a:spcPct val="10000"/>
              </a:spcAft>
              <a:buClr>
                <a:schemeClr val="tx2">
                  <a:lumMod val="75000"/>
                </a:schemeClr>
              </a:buClr>
            </a:pPr>
            <a:endParaRPr lang="en-ZA" altLang="en-US" dirty="0">
              <a:solidFill>
                <a:schemeClr val="accent1">
                  <a:lumMod val="50000"/>
                </a:schemeClr>
              </a:solidFill>
              <a:cs typeface="Calibri" pitchFamily="34" charset="0"/>
            </a:endParaRPr>
          </a:p>
          <a:p>
            <a:pPr>
              <a:lnSpc>
                <a:spcPct val="150000"/>
              </a:lnSpc>
              <a:spcBef>
                <a:spcPct val="10000"/>
              </a:spcBef>
              <a:spcAft>
                <a:spcPct val="10000"/>
              </a:spcAft>
              <a:buClr>
                <a:schemeClr val="tx2">
                  <a:lumMod val="75000"/>
                </a:schemeClr>
              </a:buClr>
            </a:pPr>
            <a:endParaRPr lang="en-ZA" altLang="en-US" dirty="0">
              <a:solidFill>
                <a:schemeClr val="accent1">
                  <a:lumMod val="50000"/>
                </a:schemeClr>
              </a:solidFill>
              <a:cs typeface="Calibri" pitchFamily="34" charset="0"/>
            </a:endParaRPr>
          </a:p>
          <a:p>
            <a:pPr>
              <a:lnSpc>
                <a:spcPct val="150000"/>
              </a:lnSpc>
              <a:spcBef>
                <a:spcPct val="10000"/>
              </a:spcBef>
              <a:spcAft>
                <a:spcPct val="10000"/>
              </a:spcAft>
              <a:buClr>
                <a:schemeClr val="tx2">
                  <a:lumMod val="75000"/>
                </a:schemeClr>
              </a:buClr>
            </a:pPr>
            <a:endParaRPr lang="en-ZA" altLang="en-US" dirty="0">
              <a:solidFill>
                <a:schemeClr val="accent1">
                  <a:lumMod val="50000"/>
                </a:schemeClr>
              </a:solidFill>
              <a:cs typeface="Calibri" pitchFamily="34" charset="0"/>
            </a:endParaRPr>
          </a:p>
          <a:p>
            <a:pPr>
              <a:lnSpc>
                <a:spcPct val="150000"/>
              </a:lnSpc>
              <a:spcBef>
                <a:spcPct val="10000"/>
              </a:spcBef>
              <a:spcAft>
                <a:spcPct val="10000"/>
              </a:spcAft>
              <a:buClr>
                <a:schemeClr val="tx2">
                  <a:lumMod val="75000"/>
                </a:schemeClr>
              </a:buClr>
            </a:pPr>
            <a:endParaRPr lang="en-ZA" altLang="en-US" dirty="0">
              <a:solidFill>
                <a:schemeClr val="accent1">
                  <a:lumMod val="50000"/>
                </a:schemeClr>
              </a:solidFill>
              <a:cs typeface="Calibri" pitchFamily="34" charset="0"/>
            </a:endParaRPr>
          </a:p>
        </p:txBody>
      </p:sp>
    </p:spTree>
    <p:extLst>
      <p:ext uri="{BB962C8B-B14F-4D97-AF65-F5344CB8AC3E}">
        <p14:creationId xmlns:p14="http://schemas.microsoft.com/office/powerpoint/2010/main" val="1002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866C7-9B3A-43C3-9C87-A182037A9376}"/>
              </a:ext>
            </a:extLst>
          </p:cNvPr>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Appropriate use and Storage of Plasma QC Specimens</a:t>
            </a:r>
          </a:p>
        </p:txBody>
      </p:sp>
      <p:sp>
        <p:nvSpPr>
          <p:cNvPr id="3" name="Slide Number Placeholder 2">
            <a:extLst>
              <a:ext uri="{FF2B5EF4-FFF2-40B4-BE49-F238E27FC236}">
                <a16:creationId xmlns:a16="http://schemas.microsoft.com/office/drawing/2014/main" id="{F5E658B1-835A-4DF9-B0D0-1714B88B52B7}"/>
              </a:ext>
            </a:extLst>
          </p:cNvPr>
          <p:cNvSpPr>
            <a:spLocks noGrp="1"/>
          </p:cNvSpPr>
          <p:nvPr>
            <p:ph type="sldNum" sz="quarter" idx="12"/>
          </p:nvPr>
        </p:nvSpPr>
        <p:spPr/>
        <p:txBody>
          <a:bodyPr/>
          <a:lstStyle/>
          <a:p>
            <a:fld id="{6039E477-088D-487D-A482-1547B74FD154}" type="slidenum">
              <a:rPr lang="en-US" smtClean="0"/>
              <a:t>33</a:t>
            </a:fld>
            <a:endParaRPr lang="en-US"/>
          </a:p>
        </p:txBody>
      </p:sp>
      <p:sp>
        <p:nvSpPr>
          <p:cNvPr id="4" name="Text Placeholder 3">
            <a:extLst>
              <a:ext uri="{FF2B5EF4-FFF2-40B4-BE49-F238E27FC236}">
                <a16:creationId xmlns:a16="http://schemas.microsoft.com/office/drawing/2014/main" id="{07A33298-5767-465C-8C98-857D88022FFB}"/>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DA80B86C-7FA2-4800-BA02-6D3E8C1CC338}"/>
              </a:ext>
            </a:extLst>
          </p:cNvPr>
          <p:cNvSpPr>
            <a:spLocks noGrp="1"/>
          </p:cNvSpPr>
          <p:nvPr>
            <p:ph idx="1"/>
          </p:nvPr>
        </p:nvSpPr>
        <p:spPr/>
        <p:txBody>
          <a:bodyPr vert="horz" lIns="91440" tIns="45720" rIns="91440" bIns="45720" rtlCol="0">
            <a:normAutofit lnSpcReduction="10000"/>
          </a:bodyPr>
          <a:lstStyle/>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Remove QC specimens from freezer and thaw at room temperature</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Maximum of up to 5 freeze – thaw cycles are allowed</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Discard leftover specimens after the 5th thaw</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Follow same testing procedure (see job aide)</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Once thawed, samples can be kept at 4°C (2°C-8°C) for up to 7 days, discard after 7 days</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Dried Tube Specimen (DTS) have been validated for use as an alternative to plasma QC</a:t>
            </a:r>
          </a:p>
          <a:p>
            <a:pPr>
              <a:lnSpc>
                <a:spcPct val="150000"/>
              </a:lnSpc>
              <a:spcBef>
                <a:spcPct val="10000"/>
              </a:spcBef>
              <a:spcAft>
                <a:spcPct val="10000"/>
              </a:spcAft>
              <a:buClr>
                <a:schemeClr val="tx2">
                  <a:lumMod val="75000"/>
                </a:schemeClr>
              </a:buClr>
            </a:pPr>
            <a:endParaRPr lang="en-US" dirty="0">
              <a:solidFill>
                <a:schemeClr val="accent1">
                  <a:lumMod val="50000"/>
                </a:schemeClr>
              </a:solidFill>
              <a:cs typeface="Calibri" pitchFamily="34" charset="0"/>
            </a:endParaRPr>
          </a:p>
        </p:txBody>
      </p:sp>
    </p:spTree>
    <p:extLst>
      <p:ext uri="{BB962C8B-B14F-4D97-AF65-F5344CB8AC3E}">
        <p14:creationId xmlns:p14="http://schemas.microsoft.com/office/powerpoint/2010/main" val="1425736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A6040-24D7-498D-B27C-B2B3646C5A1E}"/>
              </a:ext>
            </a:extLst>
          </p:cNvPr>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Schematic of  DTS Preparation and Testing </a:t>
            </a:r>
          </a:p>
        </p:txBody>
      </p:sp>
      <p:sp>
        <p:nvSpPr>
          <p:cNvPr id="3" name="Slide Number Placeholder 2">
            <a:extLst>
              <a:ext uri="{FF2B5EF4-FFF2-40B4-BE49-F238E27FC236}">
                <a16:creationId xmlns:a16="http://schemas.microsoft.com/office/drawing/2014/main" id="{7F3A431C-0D67-4340-8ED2-600A7BB853F1}"/>
              </a:ext>
            </a:extLst>
          </p:cNvPr>
          <p:cNvSpPr>
            <a:spLocks noGrp="1"/>
          </p:cNvSpPr>
          <p:nvPr>
            <p:ph type="sldNum" sz="quarter" idx="12"/>
          </p:nvPr>
        </p:nvSpPr>
        <p:spPr/>
        <p:txBody>
          <a:bodyPr/>
          <a:lstStyle/>
          <a:p>
            <a:fld id="{6039E477-088D-487D-A482-1547B74FD154}" type="slidenum">
              <a:rPr lang="en-US" smtClean="0"/>
              <a:t>34</a:t>
            </a:fld>
            <a:endParaRPr lang="en-US"/>
          </a:p>
        </p:txBody>
      </p:sp>
      <p:pic>
        <p:nvPicPr>
          <p:cNvPr id="6" name="Content Placeholder 5">
            <a:extLst>
              <a:ext uri="{FF2B5EF4-FFF2-40B4-BE49-F238E27FC236}">
                <a16:creationId xmlns:a16="http://schemas.microsoft.com/office/drawing/2014/main" id="{F629A665-3771-4188-B027-ADD66E102991}"/>
              </a:ext>
            </a:extLst>
          </p:cNvPr>
          <p:cNvPicPr>
            <a:picLocks noGrp="1" noChangeAspect="1"/>
          </p:cNvPicPr>
          <p:nvPr>
            <p:ph idx="1"/>
          </p:nvPr>
        </p:nvPicPr>
        <p:blipFill>
          <a:blip r:embed="rId2"/>
          <a:stretch>
            <a:fillRect/>
          </a:stretch>
        </p:blipFill>
        <p:spPr>
          <a:xfrm>
            <a:off x="1791671" y="776859"/>
            <a:ext cx="8412644" cy="5999669"/>
          </a:xfrm>
          <a:prstGeom prst="rect">
            <a:avLst/>
          </a:prstGeom>
        </p:spPr>
      </p:pic>
      <p:sp>
        <p:nvSpPr>
          <p:cNvPr id="4" name="TextBox 3">
            <a:extLst>
              <a:ext uri="{FF2B5EF4-FFF2-40B4-BE49-F238E27FC236}">
                <a16:creationId xmlns:a16="http://schemas.microsoft.com/office/drawing/2014/main" id="{F490920C-6E31-4A91-BD26-CC3B93F87BBA}"/>
              </a:ext>
            </a:extLst>
          </p:cNvPr>
          <p:cNvSpPr txBox="1"/>
          <p:nvPr/>
        </p:nvSpPr>
        <p:spPr>
          <a:xfrm>
            <a:off x="4119937" y="6185042"/>
            <a:ext cx="852755" cy="307777"/>
          </a:xfrm>
          <a:prstGeom prst="rect">
            <a:avLst/>
          </a:prstGeom>
          <a:solidFill>
            <a:schemeClr val="bg1"/>
          </a:solidFill>
        </p:spPr>
        <p:txBody>
          <a:bodyPr wrap="square" rtlCol="0">
            <a:spAutoFit/>
          </a:bodyPr>
          <a:lstStyle/>
          <a:p>
            <a:r>
              <a:rPr lang="en-US" sz="1400" dirty="0"/>
              <a:t>RTRI</a:t>
            </a:r>
          </a:p>
        </p:txBody>
      </p:sp>
    </p:spTree>
    <p:extLst>
      <p:ext uri="{BB962C8B-B14F-4D97-AF65-F5344CB8AC3E}">
        <p14:creationId xmlns:p14="http://schemas.microsoft.com/office/powerpoint/2010/main" val="1853843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A0A6D0-3A8E-4C15-9A9F-7FBE4DF2F42D}"/>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a:solidFill>
                  <a:srgbClr val="FFFFFF"/>
                </a:solidFill>
              </a:rPr>
              <a:t>DTS QC Testing Instruction for RT</a:t>
            </a:r>
          </a:p>
        </p:txBody>
      </p:sp>
      <p:sp>
        <p:nvSpPr>
          <p:cNvPr id="1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8DD7DA22-D1BB-438C-A37F-F2C9E2071303}"/>
              </a:ext>
            </a:extLst>
          </p:cNvPr>
          <p:cNvPicPr>
            <a:picLocks noGrp="1" noChangeAspect="1"/>
          </p:cNvPicPr>
          <p:nvPr>
            <p:ph idx="1"/>
          </p:nvPr>
        </p:nvPicPr>
        <p:blipFill rotWithShape="1">
          <a:blip r:embed="rId2"/>
          <a:srcRect t="8069" b="213"/>
          <a:stretch/>
        </p:blipFill>
        <p:spPr>
          <a:xfrm>
            <a:off x="976251" y="770561"/>
            <a:ext cx="7163222" cy="4911048"/>
          </a:xfrm>
          <a:prstGeom prst="rect">
            <a:avLst/>
          </a:prstGeom>
          <a:effectLst/>
        </p:spPr>
      </p:pic>
      <p:sp>
        <p:nvSpPr>
          <p:cNvPr id="3" name="Slide Number Placeholder 2">
            <a:extLst>
              <a:ext uri="{FF2B5EF4-FFF2-40B4-BE49-F238E27FC236}">
                <a16:creationId xmlns:a16="http://schemas.microsoft.com/office/drawing/2014/main" id="{34F3A013-134A-4780-842A-0829F494E0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6039E477-088D-487D-A482-1547B74FD154}" type="slidenum">
              <a:rPr lang="en-US">
                <a:solidFill>
                  <a:srgbClr val="FFFFFF"/>
                </a:solidFill>
              </a:rPr>
              <a:pPr defTabSz="457200">
                <a:spcAft>
                  <a:spcPts val="600"/>
                </a:spcAft>
              </a:pPr>
              <a:t>35</a:t>
            </a:fld>
            <a:endParaRPr lang="en-US">
              <a:solidFill>
                <a:srgbClr val="FFFFFF"/>
              </a:solidFill>
            </a:endParaRPr>
          </a:p>
        </p:txBody>
      </p:sp>
    </p:spTree>
    <p:extLst>
      <p:ext uri="{BB962C8B-B14F-4D97-AF65-F5344CB8AC3E}">
        <p14:creationId xmlns:p14="http://schemas.microsoft.com/office/powerpoint/2010/main" val="3522184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0A6D0-3A8E-4C15-9A9F-7FBE4DF2F42D}"/>
              </a:ext>
            </a:extLst>
          </p:cNvPr>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DTS QC Testing Instruction for RTRI</a:t>
            </a:r>
          </a:p>
        </p:txBody>
      </p:sp>
      <p:sp>
        <p:nvSpPr>
          <p:cNvPr id="3" name="Slide Number Placeholder 2">
            <a:extLst>
              <a:ext uri="{FF2B5EF4-FFF2-40B4-BE49-F238E27FC236}">
                <a16:creationId xmlns:a16="http://schemas.microsoft.com/office/drawing/2014/main" id="{34F3A013-134A-4780-842A-0829F494E012}"/>
              </a:ext>
            </a:extLst>
          </p:cNvPr>
          <p:cNvSpPr>
            <a:spLocks noGrp="1"/>
          </p:cNvSpPr>
          <p:nvPr>
            <p:ph type="sldNum" sz="quarter" idx="12"/>
          </p:nvPr>
        </p:nvSpPr>
        <p:spPr/>
        <p:txBody>
          <a:bodyPr/>
          <a:lstStyle/>
          <a:p>
            <a:fld id="{6039E477-088D-487D-A482-1547B74FD154}" type="slidenum">
              <a:rPr lang="en-US" smtClean="0"/>
              <a:t>36</a:t>
            </a:fld>
            <a:endParaRPr lang="en-US"/>
          </a:p>
        </p:txBody>
      </p:sp>
      <p:pic>
        <p:nvPicPr>
          <p:cNvPr id="24" name="Content Placeholder 23">
            <a:extLst>
              <a:ext uri="{FF2B5EF4-FFF2-40B4-BE49-F238E27FC236}">
                <a16:creationId xmlns:a16="http://schemas.microsoft.com/office/drawing/2014/main" id="{32F18FAB-EDF0-414B-9BC3-8638952468A9}"/>
              </a:ext>
            </a:extLst>
          </p:cNvPr>
          <p:cNvPicPr>
            <a:picLocks noGrp="1" noChangeAspect="1"/>
          </p:cNvPicPr>
          <p:nvPr>
            <p:ph idx="1"/>
          </p:nvPr>
        </p:nvPicPr>
        <p:blipFill>
          <a:blip r:embed="rId2"/>
          <a:stretch>
            <a:fillRect/>
          </a:stretch>
        </p:blipFill>
        <p:spPr>
          <a:xfrm>
            <a:off x="1750340" y="728124"/>
            <a:ext cx="9127942" cy="6113875"/>
          </a:xfrm>
          <a:prstGeom prst="rect">
            <a:avLst/>
          </a:prstGeom>
        </p:spPr>
      </p:pic>
    </p:spTree>
    <p:extLst>
      <p:ext uri="{BB962C8B-B14F-4D97-AF65-F5344CB8AC3E}">
        <p14:creationId xmlns:p14="http://schemas.microsoft.com/office/powerpoint/2010/main" val="2646683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rot="5400000">
            <a:off x="6106381" y="-447119"/>
            <a:ext cx="0" cy="914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524000" y="0"/>
            <a:ext cx="9144000" cy="682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ln w="18415" cmpd="sng">
                  <a:solidFill>
                    <a:srgbClr val="FFFFFF"/>
                  </a:solidFill>
                  <a:prstDash val="solid"/>
                </a:ln>
                <a:solidFill>
                  <a:srgbClr val="FFFFFF"/>
                </a:solidFill>
                <a:latin typeface="Cambria" panose="02040503050406030204" pitchFamily="18" charset="0"/>
              </a:rPr>
              <a:t>  Rehydration of DTS Quality Control Samples Job Aid</a:t>
            </a:r>
          </a:p>
        </p:txBody>
      </p:sp>
      <p:cxnSp>
        <p:nvCxnSpPr>
          <p:cNvPr id="83" name="Straight Connector 82"/>
          <p:cNvCxnSpPr/>
          <p:nvPr/>
        </p:nvCxnSpPr>
        <p:spPr>
          <a:xfrm flipH="1" flipV="1">
            <a:off x="1551654" y="1291821"/>
            <a:ext cx="9116346" cy="190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61211" y="690938"/>
            <a:ext cx="5027338" cy="600164"/>
          </a:xfrm>
          <a:prstGeom prst="rect">
            <a:avLst/>
          </a:prstGeom>
          <a:noFill/>
        </p:spPr>
        <p:txBody>
          <a:bodyPr wrap="none" rtlCol="0">
            <a:spAutoFit/>
          </a:bodyPr>
          <a:lstStyle/>
          <a:p>
            <a:pPr marL="171450" indent="-171450">
              <a:buFont typeface="Wingdings" panose="05000000000000000000" pitchFamily="2" charset="2"/>
              <a:buChar char="q"/>
            </a:pPr>
            <a:r>
              <a:rPr lang="en-US" sz="1100" dirty="0">
                <a:solidFill>
                  <a:schemeClr val="accent1">
                    <a:lumMod val="75000"/>
                  </a:schemeClr>
                </a:solidFill>
                <a:latin typeface="Cambria" panose="02040503050406030204" pitchFamily="18" charset="0"/>
              </a:rPr>
              <a:t>Always use universal safety precautions when handling DTS samples.</a:t>
            </a:r>
          </a:p>
          <a:p>
            <a:pPr marL="171450" indent="-171450">
              <a:buFont typeface="Wingdings" panose="05000000000000000000" pitchFamily="2" charset="2"/>
              <a:buChar char="q"/>
            </a:pPr>
            <a:r>
              <a:rPr lang="en-US" sz="1100" dirty="0">
                <a:solidFill>
                  <a:schemeClr val="accent1">
                    <a:lumMod val="75000"/>
                  </a:schemeClr>
                </a:solidFill>
                <a:latin typeface="Cambria" panose="02040503050406030204" pitchFamily="18" charset="0"/>
              </a:rPr>
              <a:t>Do not interchange vial caps. This will lead to cross contamination of samples.</a:t>
            </a:r>
          </a:p>
          <a:p>
            <a:pPr marL="171450" indent="-171450">
              <a:buFont typeface="Wingdings" panose="05000000000000000000" pitchFamily="2" charset="2"/>
              <a:buChar char="q"/>
            </a:pPr>
            <a:r>
              <a:rPr lang="en-US" sz="1100" dirty="0">
                <a:solidFill>
                  <a:schemeClr val="accent1">
                    <a:lumMod val="75000"/>
                  </a:schemeClr>
                </a:solidFill>
                <a:latin typeface="Cambria" panose="02040503050406030204" pitchFamily="18" charset="0"/>
              </a:rPr>
              <a:t>Discard samples once testing is complete.</a:t>
            </a:r>
          </a:p>
        </p:txBody>
      </p:sp>
      <p:sp>
        <p:nvSpPr>
          <p:cNvPr id="50" name="Oval 49"/>
          <p:cNvSpPr/>
          <p:nvPr/>
        </p:nvSpPr>
        <p:spPr>
          <a:xfrm>
            <a:off x="7020079" y="4115284"/>
            <a:ext cx="274320" cy="255991"/>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7</a:t>
            </a:r>
          </a:p>
        </p:txBody>
      </p:sp>
      <p:sp>
        <p:nvSpPr>
          <p:cNvPr id="51" name="Oval 50"/>
          <p:cNvSpPr/>
          <p:nvPr/>
        </p:nvSpPr>
        <p:spPr>
          <a:xfrm>
            <a:off x="4891477" y="4127257"/>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6</a:t>
            </a:r>
          </a:p>
        </p:txBody>
      </p:sp>
      <p:sp>
        <p:nvSpPr>
          <p:cNvPr id="55" name="Oval 54"/>
          <p:cNvSpPr/>
          <p:nvPr/>
        </p:nvSpPr>
        <p:spPr>
          <a:xfrm>
            <a:off x="2731720" y="4117040"/>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5</a:t>
            </a:r>
          </a:p>
        </p:txBody>
      </p:sp>
      <p:sp>
        <p:nvSpPr>
          <p:cNvPr id="61" name="Oval 60"/>
          <p:cNvSpPr/>
          <p:nvPr/>
        </p:nvSpPr>
        <p:spPr>
          <a:xfrm>
            <a:off x="4897478" y="1279087"/>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a:t>
            </a:r>
          </a:p>
        </p:txBody>
      </p:sp>
      <p:sp>
        <p:nvSpPr>
          <p:cNvPr id="62" name="Oval 61"/>
          <p:cNvSpPr/>
          <p:nvPr/>
        </p:nvSpPr>
        <p:spPr>
          <a:xfrm>
            <a:off x="7020078" y="1279087"/>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3</a:t>
            </a:r>
          </a:p>
        </p:txBody>
      </p:sp>
      <p:sp>
        <p:nvSpPr>
          <p:cNvPr id="63" name="Oval 62"/>
          <p:cNvSpPr/>
          <p:nvPr/>
        </p:nvSpPr>
        <p:spPr>
          <a:xfrm>
            <a:off x="9142678" y="1311995"/>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4</a:t>
            </a:r>
          </a:p>
        </p:txBody>
      </p:sp>
      <p:sp>
        <p:nvSpPr>
          <p:cNvPr id="57" name="Oval 56"/>
          <p:cNvSpPr/>
          <p:nvPr/>
        </p:nvSpPr>
        <p:spPr>
          <a:xfrm>
            <a:off x="9188896" y="4105919"/>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8</a:t>
            </a:r>
          </a:p>
        </p:txBody>
      </p:sp>
      <p:sp>
        <p:nvSpPr>
          <p:cNvPr id="60" name="Oval 59"/>
          <p:cNvSpPr/>
          <p:nvPr/>
        </p:nvSpPr>
        <p:spPr>
          <a:xfrm>
            <a:off x="2774878" y="1279087"/>
            <a:ext cx="274320" cy="27432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a:t>
            </a:r>
          </a:p>
        </p:txBody>
      </p:sp>
      <p:pic>
        <p:nvPicPr>
          <p:cNvPr id="131" name="Picture 130"/>
          <p:cNvPicPr/>
          <p:nvPr/>
        </p:nvPicPr>
        <p:blipFill>
          <a:blip r:embed="rId3">
            <a:extLst>
              <a:ext uri="{28A0092B-C50C-407E-A947-70E740481C1C}">
                <a14:useLocalDpi xmlns:a14="http://schemas.microsoft.com/office/drawing/2010/main" val="0"/>
              </a:ext>
            </a:extLst>
          </a:blip>
          <a:srcRect l="20706" r="19653" b="38020"/>
          <a:stretch>
            <a:fillRect/>
          </a:stretch>
        </p:blipFill>
        <p:spPr bwMode="auto">
          <a:xfrm>
            <a:off x="1995107" y="1557188"/>
            <a:ext cx="1828800" cy="1828800"/>
          </a:xfrm>
          <a:prstGeom prst="rect">
            <a:avLst/>
          </a:prstGeom>
          <a:noFill/>
          <a:ln>
            <a:noFill/>
          </a:ln>
        </p:spPr>
      </p:pic>
      <p:pic>
        <p:nvPicPr>
          <p:cNvPr id="132" name="Picture 131"/>
          <p:cNvPicPr/>
          <p:nvPr/>
        </p:nvPicPr>
        <p:blipFill>
          <a:blip r:embed="rId4">
            <a:extLst>
              <a:ext uri="{28A0092B-C50C-407E-A947-70E740481C1C}">
                <a14:useLocalDpi xmlns:a14="http://schemas.microsoft.com/office/drawing/2010/main" val="0"/>
              </a:ext>
            </a:extLst>
          </a:blip>
          <a:srcRect l="12253" t="11026" r="21759" b="29274"/>
          <a:stretch>
            <a:fillRect/>
          </a:stretch>
        </p:blipFill>
        <p:spPr bwMode="auto">
          <a:xfrm>
            <a:off x="4118551" y="1557188"/>
            <a:ext cx="1828800" cy="1828800"/>
          </a:xfrm>
          <a:prstGeom prst="rect">
            <a:avLst/>
          </a:prstGeom>
          <a:noFill/>
          <a:ln>
            <a:noFill/>
          </a:ln>
        </p:spPr>
      </p:pic>
      <p:pic>
        <p:nvPicPr>
          <p:cNvPr id="133" name="Picture 132"/>
          <p:cNvPicPr/>
          <p:nvPr/>
        </p:nvPicPr>
        <p:blipFill>
          <a:blip r:embed="rId5">
            <a:extLst>
              <a:ext uri="{28A0092B-C50C-407E-A947-70E740481C1C}">
                <a14:useLocalDpi xmlns:a14="http://schemas.microsoft.com/office/drawing/2010/main" val="0"/>
              </a:ext>
            </a:extLst>
          </a:blip>
          <a:srcRect l="12827" t="9201" r="22830" b="27605"/>
          <a:stretch>
            <a:fillRect/>
          </a:stretch>
        </p:blipFill>
        <p:spPr bwMode="auto">
          <a:xfrm>
            <a:off x="6241995" y="1557188"/>
            <a:ext cx="1828800" cy="1828800"/>
          </a:xfrm>
          <a:prstGeom prst="rect">
            <a:avLst/>
          </a:prstGeom>
          <a:noFill/>
          <a:ln>
            <a:noFill/>
          </a:ln>
        </p:spPr>
      </p:pic>
      <p:pic>
        <p:nvPicPr>
          <p:cNvPr id="134" name="Picture 133"/>
          <p:cNvPicPr/>
          <p:nvPr/>
        </p:nvPicPr>
        <p:blipFill>
          <a:blip r:embed="rId6">
            <a:extLst>
              <a:ext uri="{28A0092B-C50C-407E-A947-70E740481C1C}">
                <a14:useLocalDpi xmlns:a14="http://schemas.microsoft.com/office/drawing/2010/main" val="0"/>
              </a:ext>
            </a:extLst>
          </a:blip>
          <a:srcRect l="11543" r="32025" b="37187"/>
          <a:stretch>
            <a:fillRect/>
          </a:stretch>
        </p:blipFill>
        <p:spPr bwMode="auto">
          <a:xfrm>
            <a:off x="8365438" y="1557188"/>
            <a:ext cx="1828800" cy="1828800"/>
          </a:xfrm>
          <a:prstGeom prst="rect">
            <a:avLst/>
          </a:prstGeom>
          <a:noFill/>
          <a:ln>
            <a:noFill/>
          </a:ln>
        </p:spPr>
      </p:pic>
      <p:pic>
        <p:nvPicPr>
          <p:cNvPr id="135" name="Picture 134"/>
          <p:cNvPicPr/>
          <p:nvPr/>
        </p:nvPicPr>
        <p:blipFill>
          <a:blip r:embed="rId7">
            <a:extLst>
              <a:ext uri="{28A0092B-C50C-407E-A947-70E740481C1C}">
                <a14:useLocalDpi xmlns:a14="http://schemas.microsoft.com/office/drawing/2010/main" val="0"/>
              </a:ext>
            </a:extLst>
          </a:blip>
          <a:srcRect l="21910" r="23616" b="28819"/>
          <a:stretch>
            <a:fillRect/>
          </a:stretch>
        </p:blipFill>
        <p:spPr bwMode="auto">
          <a:xfrm>
            <a:off x="1995107" y="4409343"/>
            <a:ext cx="1828800" cy="1828800"/>
          </a:xfrm>
          <a:prstGeom prst="rect">
            <a:avLst/>
          </a:prstGeom>
          <a:noFill/>
          <a:ln>
            <a:noFill/>
          </a:ln>
        </p:spPr>
      </p:pic>
      <p:pic>
        <p:nvPicPr>
          <p:cNvPr id="136" name="Picture 135"/>
          <p:cNvPicPr/>
          <p:nvPr/>
        </p:nvPicPr>
        <p:blipFill>
          <a:blip r:embed="rId8">
            <a:extLst>
              <a:ext uri="{28A0092B-C50C-407E-A947-70E740481C1C}">
                <a14:useLocalDpi xmlns:a14="http://schemas.microsoft.com/office/drawing/2010/main" val="0"/>
              </a:ext>
            </a:extLst>
          </a:blip>
          <a:srcRect l="23599" t="7848" r="19644" b="16148"/>
          <a:stretch>
            <a:fillRect/>
          </a:stretch>
        </p:blipFill>
        <p:spPr bwMode="auto">
          <a:xfrm>
            <a:off x="4118551" y="4409343"/>
            <a:ext cx="1828800" cy="1828800"/>
          </a:xfrm>
          <a:prstGeom prst="rect">
            <a:avLst/>
          </a:prstGeom>
          <a:noFill/>
          <a:ln>
            <a:noFill/>
          </a:ln>
        </p:spPr>
      </p:pic>
      <p:pic>
        <p:nvPicPr>
          <p:cNvPr id="137" name="Picture 136"/>
          <p:cNvPicPr/>
          <p:nvPr/>
        </p:nvPicPr>
        <p:blipFill>
          <a:blip r:embed="rId9">
            <a:extLst>
              <a:ext uri="{28A0092B-C50C-407E-A947-70E740481C1C}">
                <a14:useLocalDpi xmlns:a14="http://schemas.microsoft.com/office/drawing/2010/main" val="0"/>
              </a:ext>
            </a:extLst>
          </a:blip>
          <a:srcRect l="13155" t="20543" r="24870" b="1820"/>
          <a:stretch>
            <a:fillRect/>
          </a:stretch>
        </p:blipFill>
        <p:spPr bwMode="auto">
          <a:xfrm>
            <a:off x="6262946" y="4388570"/>
            <a:ext cx="1828800" cy="1828800"/>
          </a:xfrm>
          <a:prstGeom prst="rect">
            <a:avLst/>
          </a:prstGeom>
          <a:noFill/>
          <a:ln>
            <a:noFill/>
          </a:ln>
        </p:spPr>
      </p:pic>
      <p:pic>
        <p:nvPicPr>
          <p:cNvPr id="138" name="Picture 137"/>
          <p:cNvPicPr/>
          <p:nvPr/>
        </p:nvPicPr>
        <p:blipFill>
          <a:blip r:embed="rId10">
            <a:extLst>
              <a:ext uri="{28A0092B-C50C-407E-A947-70E740481C1C}">
                <a14:useLocalDpi xmlns:a14="http://schemas.microsoft.com/office/drawing/2010/main" val="0"/>
              </a:ext>
            </a:extLst>
          </a:blip>
          <a:srcRect l="16211" r="19202" b="29330"/>
          <a:stretch>
            <a:fillRect/>
          </a:stretch>
        </p:blipFill>
        <p:spPr bwMode="auto">
          <a:xfrm>
            <a:off x="8365438" y="4388570"/>
            <a:ext cx="1828800" cy="1828800"/>
          </a:xfrm>
          <a:prstGeom prst="rect">
            <a:avLst/>
          </a:prstGeom>
          <a:noFill/>
          <a:ln>
            <a:noFill/>
          </a:ln>
        </p:spPr>
      </p:pic>
      <p:sp>
        <p:nvSpPr>
          <p:cNvPr id="139" name="Rectangle 138"/>
          <p:cNvSpPr/>
          <p:nvPr/>
        </p:nvSpPr>
        <p:spPr>
          <a:xfrm>
            <a:off x="6241995" y="3402079"/>
            <a:ext cx="1849123" cy="600164"/>
          </a:xfrm>
          <a:prstGeom prst="rect">
            <a:avLst/>
          </a:prstGeom>
        </p:spPr>
        <p:txBody>
          <a:bodyPr wrap="square">
            <a:spAutoFit/>
          </a:bodyPr>
          <a:lstStyle/>
          <a:p>
            <a:pPr>
              <a:buNone/>
            </a:pPr>
            <a:r>
              <a:rPr lang="en-US" altLang="en-US" sz="1100" dirty="0">
                <a:solidFill>
                  <a:schemeClr val="accent1">
                    <a:lumMod val="75000"/>
                  </a:schemeClr>
                </a:solidFill>
                <a:latin typeface="Cambria" panose="02040503050406030204" pitchFamily="18" charset="0"/>
                <a:ea typeface="Times New Roman" panose="02020603050405020304" pitchFamily="18" charset="0"/>
              </a:rPr>
              <a:t>3.   Open the tubes only when the sample appears at the bottom.</a:t>
            </a:r>
          </a:p>
        </p:txBody>
      </p:sp>
      <p:sp>
        <p:nvSpPr>
          <p:cNvPr id="144" name="Rectangle 143"/>
          <p:cNvSpPr/>
          <p:nvPr/>
        </p:nvSpPr>
        <p:spPr>
          <a:xfrm>
            <a:off x="4109923" y="3389577"/>
            <a:ext cx="1860571" cy="600164"/>
          </a:xfrm>
          <a:prstGeom prst="rect">
            <a:avLst/>
          </a:prstGeom>
        </p:spPr>
        <p:txBody>
          <a:bodyPr wrap="square">
            <a:spAutoFit/>
          </a:bodyPr>
          <a:lstStyle/>
          <a:p>
            <a:pPr>
              <a:buNone/>
            </a:pPr>
            <a:r>
              <a:rPr lang="en-US" altLang="en-US" sz="1100" dirty="0">
                <a:solidFill>
                  <a:schemeClr val="accent1">
                    <a:lumMod val="75000"/>
                  </a:schemeClr>
                </a:solidFill>
                <a:latin typeface="Cambria" panose="02040503050406030204" pitchFamily="18" charset="0"/>
                <a:ea typeface="Times New Roman" panose="02020603050405020304" pitchFamily="18" charset="0"/>
              </a:rPr>
              <a:t>2.   If not, tap the tube until the green sample is visible at the bottom of the tube.</a:t>
            </a:r>
          </a:p>
        </p:txBody>
      </p:sp>
      <p:sp>
        <p:nvSpPr>
          <p:cNvPr id="145" name="Rectangle 144"/>
          <p:cNvSpPr/>
          <p:nvPr/>
        </p:nvSpPr>
        <p:spPr>
          <a:xfrm>
            <a:off x="1961211" y="3393563"/>
            <a:ext cx="1938436" cy="769441"/>
          </a:xfrm>
          <a:prstGeom prst="rect">
            <a:avLst/>
          </a:prstGeom>
        </p:spPr>
        <p:txBody>
          <a:bodyPr wrap="square">
            <a:spAutoFit/>
          </a:bodyPr>
          <a:lstStyle/>
          <a:p>
            <a:pPr>
              <a:buNone/>
            </a:pPr>
            <a:r>
              <a:rPr lang="en-US" altLang="en-US" sz="1100" dirty="0">
                <a:solidFill>
                  <a:schemeClr val="accent1">
                    <a:lumMod val="75000"/>
                  </a:schemeClr>
                </a:solidFill>
                <a:latin typeface="Cambria" panose="02040503050406030204" pitchFamily="18" charset="0"/>
                <a:ea typeface="Times New Roman" panose="02020603050405020304" pitchFamily="18" charset="0"/>
              </a:rPr>
              <a:t>1.   Examine the tube.  Ensure the green colored dried sample is present and sits at the bottom of the tube.</a:t>
            </a:r>
          </a:p>
        </p:txBody>
      </p:sp>
      <p:sp>
        <p:nvSpPr>
          <p:cNvPr id="146" name="Rectangle 145"/>
          <p:cNvSpPr/>
          <p:nvPr/>
        </p:nvSpPr>
        <p:spPr>
          <a:xfrm>
            <a:off x="8365438" y="3394456"/>
            <a:ext cx="2068026" cy="769441"/>
          </a:xfrm>
          <a:prstGeom prst="rect">
            <a:avLst/>
          </a:prstGeom>
        </p:spPr>
        <p:txBody>
          <a:bodyPr wrap="square">
            <a:spAutoFit/>
          </a:bodyPr>
          <a:lstStyle/>
          <a:p>
            <a:pPr>
              <a:buNone/>
            </a:pPr>
            <a:r>
              <a:rPr lang="en-US" altLang="en-US" sz="1100" dirty="0">
                <a:solidFill>
                  <a:schemeClr val="accent1">
                    <a:lumMod val="75000"/>
                  </a:schemeClr>
                </a:solidFill>
                <a:latin typeface="Cambria" panose="02040503050406030204" pitchFamily="18" charset="0"/>
                <a:ea typeface="Times New Roman" panose="02020603050405020304" pitchFamily="18" charset="0"/>
              </a:rPr>
              <a:t>4.   Using plastic pipette, carefully add 7 drops of buffer (PBS with 0.05% Tween 20) to the dried tube samples.  </a:t>
            </a:r>
          </a:p>
        </p:txBody>
      </p:sp>
      <p:sp>
        <p:nvSpPr>
          <p:cNvPr id="11" name="Rectangle 10"/>
          <p:cNvSpPr/>
          <p:nvPr/>
        </p:nvSpPr>
        <p:spPr>
          <a:xfrm>
            <a:off x="2002216" y="6241336"/>
            <a:ext cx="1821690" cy="261610"/>
          </a:xfrm>
          <a:prstGeom prst="rect">
            <a:avLst/>
          </a:prstGeom>
        </p:spPr>
        <p:txBody>
          <a:bodyPr wrap="square">
            <a:spAutoFit/>
          </a:bodyPr>
          <a:lstStyle/>
          <a:p>
            <a:r>
              <a:rPr lang="en-US" sz="1100" dirty="0">
                <a:solidFill>
                  <a:schemeClr val="accent1">
                    <a:lumMod val="75000"/>
                  </a:schemeClr>
                </a:solidFill>
                <a:latin typeface="Cambria" panose="02040503050406030204" pitchFamily="18" charset="0"/>
                <a:ea typeface="Times New Roman" panose="02020603050405020304" pitchFamily="18" charset="0"/>
              </a:rPr>
              <a:t>5.   Cap the tubes.</a:t>
            </a:r>
          </a:p>
        </p:txBody>
      </p:sp>
      <p:sp>
        <p:nvSpPr>
          <p:cNvPr id="147" name="Rectangle 146"/>
          <p:cNvSpPr/>
          <p:nvPr/>
        </p:nvSpPr>
        <p:spPr>
          <a:xfrm>
            <a:off x="4097599" y="6241337"/>
            <a:ext cx="1822031" cy="430887"/>
          </a:xfrm>
          <a:prstGeom prst="rect">
            <a:avLst/>
          </a:prstGeom>
        </p:spPr>
        <p:txBody>
          <a:bodyPr wrap="square">
            <a:spAutoFit/>
          </a:bodyPr>
          <a:lstStyle/>
          <a:p>
            <a:r>
              <a:rPr lang="en-US" sz="1100" dirty="0">
                <a:solidFill>
                  <a:schemeClr val="accent1">
                    <a:lumMod val="75000"/>
                  </a:schemeClr>
                </a:solidFill>
                <a:latin typeface="Cambria" panose="02040503050406030204" pitchFamily="18" charset="0"/>
                <a:ea typeface="Times New Roman" panose="02020603050405020304" pitchFamily="18" charset="0"/>
              </a:rPr>
              <a:t>6.   Gently, tap the tubes to mix well</a:t>
            </a:r>
            <a:r>
              <a:rPr lang="en-US" sz="900" dirty="0">
                <a:solidFill>
                  <a:schemeClr val="accent1">
                    <a:lumMod val="75000"/>
                  </a:schemeClr>
                </a:solidFill>
                <a:latin typeface="Cambria" panose="02040503050406030204" pitchFamily="18" charset="0"/>
                <a:ea typeface="Times New Roman" panose="02020603050405020304" pitchFamily="18" charset="0"/>
              </a:rPr>
              <a:t>.</a:t>
            </a:r>
          </a:p>
        </p:txBody>
      </p:sp>
      <p:sp>
        <p:nvSpPr>
          <p:cNvPr id="148" name="Rectangle 147"/>
          <p:cNvSpPr/>
          <p:nvPr/>
        </p:nvSpPr>
        <p:spPr>
          <a:xfrm>
            <a:off x="6262946" y="6241336"/>
            <a:ext cx="1828172" cy="600164"/>
          </a:xfrm>
          <a:prstGeom prst="rect">
            <a:avLst/>
          </a:prstGeom>
        </p:spPr>
        <p:txBody>
          <a:bodyPr wrap="square">
            <a:spAutoFit/>
          </a:bodyPr>
          <a:lstStyle/>
          <a:p>
            <a:r>
              <a:rPr lang="en-US" sz="1100" dirty="0">
                <a:solidFill>
                  <a:schemeClr val="accent1">
                    <a:lumMod val="75000"/>
                  </a:schemeClr>
                </a:solidFill>
                <a:latin typeface="Cambria" panose="02040503050406030204" pitchFamily="18" charset="0"/>
                <a:ea typeface="Times New Roman" panose="02020603050405020304" pitchFamily="18" charset="0"/>
              </a:rPr>
              <a:t>7.   Leave tubes standing upright at room temperature overnight</a:t>
            </a:r>
            <a:r>
              <a:rPr lang="en-US" sz="900" dirty="0">
                <a:solidFill>
                  <a:schemeClr val="accent1">
                    <a:lumMod val="75000"/>
                  </a:schemeClr>
                </a:solidFill>
                <a:latin typeface="Cambria" panose="02040503050406030204" pitchFamily="18" charset="0"/>
                <a:ea typeface="Times New Roman" panose="02020603050405020304" pitchFamily="18" charset="0"/>
              </a:rPr>
              <a:t>. </a:t>
            </a:r>
          </a:p>
        </p:txBody>
      </p:sp>
      <p:sp>
        <p:nvSpPr>
          <p:cNvPr id="149" name="Rectangle 148"/>
          <p:cNvSpPr/>
          <p:nvPr/>
        </p:nvSpPr>
        <p:spPr>
          <a:xfrm>
            <a:off x="8364811" y="6241336"/>
            <a:ext cx="1829427" cy="600164"/>
          </a:xfrm>
          <a:prstGeom prst="rect">
            <a:avLst/>
          </a:prstGeom>
        </p:spPr>
        <p:txBody>
          <a:bodyPr wrap="square">
            <a:spAutoFit/>
          </a:bodyPr>
          <a:lstStyle/>
          <a:p>
            <a:r>
              <a:rPr lang="en-US" sz="1100" dirty="0">
                <a:solidFill>
                  <a:schemeClr val="accent1">
                    <a:lumMod val="75000"/>
                  </a:schemeClr>
                </a:solidFill>
                <a:latin typeface="Cambria" panose="02040503050406030204" pitchFamily="18" charset="0"/>
                <a:ea typeface="Times New Roman" panose="02020603050405020304" pitchFamily="18" charset="0"/>
              </a:rPr>
              <a:t>8.   The next day, tap tubes to mix and test according to testing procedures.</a:t>
            </a:r>
          </a:p>
        </p:txBody>
      </p:sp>
    </p:spTree>
    <p:extLst>
      <p:ext uri="{BB962C8B-B14F-4D97-AF65-F5344CB8AC3E}">
        <p14:creationId xmlns:p14="http://schemas.microsoft.com/office/powerpoint/2010/main" val="1200041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75286-E0A6-4D48-89D4-1A9E301F933A}"/>
              </a:ext>
            </a:extLst>
          </p:cNvPr>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Storage and Handling of DTS QC Specimens for RT</a:t>
            </a:r>
          </a:p>
        </p:txBody>
      </p:sp>
      <p:sp>
        <p:nvSpPr>
          <p:cNvPr id="3" name="Slide Number Placeholder 2">
            <a:extLst>
              <a:ext uri="{FF2B5EF4-FFF2-40B4-BE49-F238E27FC236}">
                <a16:creationId xmlns:a16="http://schemas.microsoft.com/office/drawing/2014/main" id="{C13135E7-3C14-4C57-B55A-CA22BFCDD5F8}"/>
              </a:ext>
            </a:extLst>
          </p:cNvPr>
          <p:cNvSpPr>
            <a:spLocks noGrp="1"/>
          </p:cNvSpPr>
          <p:nvPr>
            <p:ph type="sldNum" sz="quarter" idx="12"/>
          </p:nvPr>
        </p:nvSpPr>
        <p:spPr/>
        <p:txBody>
          <a:bodyPr/>
          <a:lstStyle/>
          <a:p>
            <a:fld id="{6039E477-088D-487D-A482-1547B74FD154}" type="slidenum">
              <a:rPr lang="en-US" smtClean="0"/>
              <a:t>38</a:t>
            </a:fld>
            <a:endParaRPr lang="en-US"/>
          </a:p>
        </p:txBody>
      </p:sp>
      <p:sp>
        <p:nvSpPr>
          <p:cNvPr id="4" name="Text Placeholder 3">
            <a:extLst>
              <a:ext uri="{FF2B5EF4-FFF2-40B4-BE49-F238E27FC236}">
                <a16:creationId xmlns:a16="http://schemas.microsoft.com/office/drawing/2014/main" id="{128728B8-090D-42EA-8C08-A489DB247BE0}"/>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00B8F022-76E1-4B1B-899D-C5A07D2B3142}"/>
              </a:ext>
            </a:extLst>
          </p:cNvPr>
          <p:cNvSpPr>
            <a:spLocks noGrp="1"/>
          </p:cNvSpPr>
          <p:nvPr>
            <p:ph idx="1"/>
          </p:nvPr>
        </p:nvSpPr>
        <p:spPr/>
        <p:txBody>
          <a:bodyPr vert="horz" lIns="91440" tIns="45720" rIns="91440" bIns="45720" rtlCol="0">
            <a:normAutofit/>
          </a:bodyPr>
          <a:lstStyle/>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At the lab:  </a:t>
            </a:r>
          </a:p>
          <a:p>
            <a:pPr lvl="1">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Short-term storage at 4°C</a:t>
            </a:r>
          </a:p>
          <a:p>
            <a:pPr lvl="1">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Long-term storage at -20°C or colder up</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Stable at room temperature for one month</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Overnight rehydration will be done by the health facility tester and the RT performed the next day (see DTS job aid)</a:t>
            </a:r>
          </a:p>
          <a:p>
            <a:pPr>
              <a:lnSpc>
                <a:spcPct val="150000"/>
              </a:lnSpc>
              <a:spcBef>
                <a:spcPct val="10000"/>
              </a:spcBef>
              <a:spcAft>
                <a:spcPct val="10000"/>
              </a:spcAft>
              <a:buClr>
                <a:schemeClr val="tx2">
                  <a:lumMod val="75000"/>
                </a:schemeClr>
              </a:buClr>
            </a:pPr>
            <a:endParaRPr lang="en-US" dirty="0">
              <a:solidFill>
                <a:schemeClr val="accent1">
                  <a:lumMod val="50000"/>
                </a:schemeClr>
              </a:solidFill>
              <a:cs typeface="Calibri" pitchFamily="34" charset="0"/>
            </a:endParaRPr>
          </a:p>
        </p:txBody>
      </p:sp>
    </p:spTree>
    <p:extLst>
      <p:ext uri="{BB962C8B-B14F-4D97-AF65-F5344CB8AC3E}">
        <p14:creationId xmlns:p14="http://schemas.microsoft.com/office/powerpoint/2010/main" val="2999442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75286-E0A6-4D48-89D4-1A9E301F933A}"/>
              </a:ext>
            </a:extLst>
          </p:cNvPr>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Storage and Handling of DTS QC Specimens for RTRI</a:t>
            </a:r>
          </a:p>
        </p:txBody>
      </p:sp>
      <p:sp>
        <p:nvSpPr>
          <p:cNvPr id="3" name="Slide Number Placeholder 2">
            <a:extLst>
              <a:ext uri="{FF2B5EF4-FFF2-40B4-BE49-F238E27FC236}">
                <a16:creationId xmlns:a16="http://schemas.microsoft.com/office/drawing/2014/main" id="{C13135E7-3C14-4C57-B55A-CA22BFCDD5F8}"/>
              </a:ext>
            </a:extLst>
          </p:cNvPr>
          <p:cNvSpPr>
            <a:spLocks noGrp="1"/>
          </p:cNvSpPr>
          <p:nvPr>
            <p:ph type="sldNum" sz="quarter" idx="12"/>
          </p:nvPr>
        </p:nvSpPr>
        <p:spPr/>
        <p:txBody>
          <a:bodyPr/>
          <a:lstStyle/>
          <a:p>
            <a:fld id="{6039E477-088D-487D-A482-1547B74FD154}" type="slidenum">
              <a:rPr lang="en-US" smtClean="0"/>
              <a:t>39</a:t>
            </a:fld>
            <a:endParaRPr lang="en-US"/>
          </a:p>
        </p:txBody>
      </p:sp>
      <p:sp>
        <p:nvSpPr>
          <p:cNvPr id="4" name="Text Placeholder 3">
            <a:extLst>
              <a:ext uri="{FF2B5EF4-FFF2-40B4-BE49-F238E27FC236}">
                <a16:creationId xmlns:a16="http://schemas.microsoft.com/office/drawing/2014/main" id="{128728B8-090D-42EA-8C08-A489DB247BE0}"/>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00B8F022-76E1-4B1B-899D-C5A07D2B3142}"/>
              </a:ext>
            </a:extLst>
          </p:cNvPr>
          <p:cNvSpPr>
            <a:spLocks noGrp="1"/>
          </p:cNvSpPr>
          <p:nvPr>
            <p:ph idx="1"/>
          </p:nvPr>
        </p:nvSpPr>
        <p:spPr/>
        <p:txBody>
          <a:bodyPr vert="horz" lIns="91440" tIns="45720" rIns="91440" bIns="45720" rtlCol="0">
            <a:normAutofit/>
          </a:bodyPr>
          <a:lstStyle/>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At the lab:  </a:t>
            </a:r>
          </a:p>
          <a:p>
            <a:pPr lvl="1">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Short-term storage (12 weeks): store at 4°C</a:t>
            </a:r>
          </a:p>
          <a:p>
            <a:pPr lvl="1">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Long-term storage: -20°C or colder up to 2 years and 6 months</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Shipped at room temperature and rehydrated upon receipt at the test site</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Overnight rehydration will be done by the health facility tester and the RTRI performed the next day (see DTS and Asante job aids)</a:t>
            </a:r>
          </a:p>
          <a:p>
            <a:pPr>
              <a:lnSpc>
                <a:spcPct val="150000"/>
              </a:lnSpc>
              <a:spcBef>
                <a:spcPct val="10000"/>
              </a:spcBef>
              <a:spcAft>
                <a:spcPct val="10000"/>
              </a:spcAft>
              <a:buClr>
                <a:schemeClr val="tx2">
                  <a:lumMod val="75000"/>
                </a:schemeClr>
              </a:buClr>
            </a:pPr>
            <a:endParaRPr lang="en-US" dirty="0">
              <a:solidFill>
                <a:schemeClr val="accent1">
                  <a:lumMod val="50000"/>
                </a:schemeClr>
              </a:solidFill>
              <a:cs typeface="Calibri" pitchFamily="34" charset="0"/>
            </a:endParaRPr>
          </a:p>
        </p:txBody>
      </p:sp>
    </p:spTree>
    <p:extLst>
      <p:ext uri="{BB962C8B-B14F-4D97-AF65-F5344CB8AC3E}">
        <p14:creationId xmlns:p14="http://schemas.microsoft.com/office/powerpoint/2010/main" val="34304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Why Is the Quality Assurance Cycle Important? </a:t>
            </a:r>
          </a:p>
        </p:txBody>
      </p:sp>
      <p:sp>
        <p:nvSpPr>
          <p:cNvPr id="2" name="Slide Number Placeholder 1"/>
          <p:cNvSpPr>
            <a:spLocks noGrp="1"/>
          </p:cNvSpPr>
          <p:nvPr>
            <p:ph type="sldNum" sz="quarter" idx="12"/>
          </p:nvPr>
        </p:nvSpPr>
        <p:spPr/>
        <p:txBody>
          <a:bodyPr/>
          <a:lstStyle/>
          <a:p>
            <a:fld id="{E369AF87-F0F2-4821-9497-0DF5526E2B5D}" type="slidenum">
              <a:rPr lang="en-US" smtClean="0"/>
              <a:pPr/>
              <a:t>4</a:t>
            </a:fld>
            <a:endParaRPr lang="en-US" dirty="0"/>
          </a:p>
        </p:txBody>
      </p:sp>
      <p:sp>
        <p:nvSpPr>
          <p:cNvPr id="3" name="Content Placeholder 2">
            <a:extLst>
              <a:ext uri="{FF2B5EF4-FFF2-40B4-BE49-F238E27FC236}">
                <a16:creationId xmlns:a16="http://schemas.microsoft.com/office/drawing/2014/main" id="{AE862D56-AB8F-48D9-BB07-A8C266F95C9E}"/>
              </a:ext>
            </a:extLst>
          </p:cNvPr>
          <p:cNvSpPr>
            <a:spLocks noGrp="1"/>
          </p:cNvSpPr>
          <p:nvPr>
            <p:ph idx="1"/>
          </p:nvPr>
        </p:nvSpPr>
        <p:spPr>
          <a:xfrm>
            <a:off x="257556" y="1563624"/>
            <a:ext cx="11676888" cy="4407570"/>
          </a:xfrm>
        </p:spPr>
        <p:txBody>
          <a:bodyPr vert="horz" lIns="91440" tIns="45720" rIns="91440" bIns="45720" rtlCol="0">
            <a:normAutofit/>
          </a:bodyPr>
          <a:lstStyle/>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Ensures that correct test results are provided to client </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Provides means to prevent, detect and correct errors </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Reduces costs </a:t>
            </a:r>
          </a:p>
          <a:p>
            <a:pPr>
              <a:lnSpc>
                <a:spcPct val="150000"/>
              </a:lnSpc>
              <a:spcBef>
                <a:spcPct val="10000"/>
              </a:spcBef>
              <a:spcAft>
                <a:spcPct val="10000"/>
              </a:spcAft>
              <a:buClr>
                <a:schemeClr val="tx2">
                  <a:lumMod val="75000"/>
                </a:schemeClr>
              </a:buClr>
            </a:pPr>
            <a:endParaRPr lang="en-US" dirty="0">
              <a:solidFill>
                <a:schemeClr val="accent1">
                  <a:lumMod val="50000"/>
                </a:schemeClr>
              </a:solidFill>
              <a:cs typeface="Calibri" pitchFamily="34" charset="0"/>
            </a:endParaRPr>
          </a:p>
        </p:txBody>
      </p:sp>
      <p:sp>
        <p:nvSpPr>
          <p:cNvPr id="7173" name="Text Box 4"/>
          <p:cNvSpPr txBox="1">
            <a:spLocks noChangeArrowheads="1"/>
          </p:cNvSpPr>
          <p:nvPr/>
        </p:nvSpPr>
        <p:spPr bwMode="auto">
          <a:xfrm>
            <a:off x="1752600" y="4382870"/>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b="1">
                <a:solidFill>
                  <a:schemeClr val="bg1"/>
                </a:solidFill>
                <a:latin typeface="Arial Narrow" pitchFamily="34" charset="0"/>
              </a:defRPr>
            </a:lvl1pPr>
            <a:lvl2pPr marL="742950" indent="-285750" eaLnBrk="0" hangingPunct="0">
              <a:defRPr b="1">
                <a:solidFill>
                  <a:schemeClr val="bg1"/>
                </a:solidFill>
                <a:latin typeface="Arial Narrow" pitchFamily="34" charset="0"/>
              </a:defRPr>
            </a:lvl2pPr>
            <a:lvl3pPr marL="1143000" indent="-228600" eaLnBrk="0" hangingPunct="0">
              <a:defRPr b="1">
                <a:solidFill>
                  <a:schemeClr val="bg1"/>
                </a:solidFill>
                <a:latin typeface="Arial Narrow" pitchFamily="34" charset="0"/>
              </a:defRPr>
            </a:lvl3pPr>
            <a:lvl4pPr marL="1600200" indent="-228600" eaLnBrk="0" hangingPunct="0">
              <a:defRPr b="1">
                <a:solidFill>
                  <a:schemeClr val="bg1"/>
                </a:solidFill>
                <a:latin typeface="Arial Narrow" pitchFamily="34" charset="0"/>
              </a:defRPr>
            </a:lvl4pPr>
            <a:lvl5pPr marL="2057400" indent="-228600" eaLnBrk="0" hangingPunct="0">
              <a:defRPr b="1">
                <a:solidFill>
                  <a:schemeClr val="bg1"/>
                </a:solidFill>
                <a:latin typeface="Arial Narrow" pitchFamily="34" charset="0"/>
              </a:defRPr>
            </a:lvl5pPr>
            <a:lvl6pPr marL="2514600" indent="-228600" algn="ctr" eaLnBrk="0" fontAlgn="base" hangingPunct="0">
              <a:spcBef>
                <a:spcPct val="0"/>
              </a:spcBef>
              <a:spcAft>
                <a:spcPct val="0"/>
              </a:spcAft>
              <a:defRPr b="1">
                <a:solidFill>
                  <a:schemeClr val="bg1"/>
                </a:solidFill>
                <a:latin typeface="Arial Narrow" pitchFamily="34" charset="0"/>
              </a:defRPr>
            </a:lvl6pPr>
            <a:lvl7pPr marL="2971800" indent="-228600" algn="ctr" eaLnBrk="0" fontAlgn="base" hangingPunct="0">
              <a:spcBef>
                <a:spcPct val="0"/>
              </a:spcBef>
              <a:spcAft>
                <a:spcPct val="0"/>
              </a:spcAft>
              <a:defRPr b="1">
                <a:solidFill>
                  <a:schemeClr val="bg1"/>
                </a:solidFill>
                <a:latin typeface="Arial Narrow" pitchFamily="34" charset="0"/>
              </a:defRPr>
            </a:lvl7pPr>
            <a:lvl8pPr marL="3429000" indent="-228600" algn="ctr" eaLnBrk="0" fontAlgn="base" hangingPunct="0">
              <a:spcBef>
                <a:spcPct val="0"/>
              </a:spcBef>
              <a:spcAft>
                <a:spcPct val="0"/>
              </a:spcAft>
              <a:defRPr b="1">
                <a:solidFill>
                  <a:schemeClr val="bg1"/>
                </a:solidFill>
                <a:latin typeface="Arial Narrow" pitchFamily="34" charset="0"/>
              </a:defRPr>
            </a:lvl8pPr>
            <a:lvl9pPr marL="3886200" indent="-228600" algn="ctr" eaLnBrk="0" fontAlgn="base" hangingPunct="0">
              <a:spcBef>
                <a:spcPct val="0"/>
              </a:spcBef>
              <a:spcAft>
                <a:spcPct val="0"/>
              </a:spcAft>
              <a:defRPr b="1">
                <a:solidFill>
                  <a:schemeClr val="bg1"/>
                </a:solidFill>
                <a:latin typeface="Arial Narrow" pitchFamily="34" charset="0"/>
              </a:defRPr>
            </a:lvl9pPr>
          </a:lstStyle>
          <a:p>
            <a:pPr algn="ctr"/>
            <a:r>
              <a:rPr lang="en-US" sz="3200" dirty="0">
                <a:solidFill>
                  <a:srgbClr val="FF0000"/>
                </a:solidFill>
                <a:latin typeface="+mj-lt"/>
              </a:rPr>
              <a:t>Even the simplest rapid test is not foolproof!</a:t>
            </a:r>
          </a:p>
        </p:txBody>
      </p:sp>
      <p:sp>
        <p:nvSpPr>
          <p:cNvPr id="5" name="Text Placeholder 4">
            <a:extLst>
              <a:ext uri="{FF2B5EF4-FFF2-40B4-BE49-F238E27FC236}">
                <a16:creationId xmlns:a16="http://schemas.microsoft.com/office/drawing/2014/main" id="{DF02DB63-9D2F-4D64-BCAE-EF2EB29F760E}"/>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2074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173"/>
                                        </p:tgtEl>
                                        <p:attrNameLst>
                                          <p:attrName>style.visibility</p:attrName>
                                        </p:attrNameLst>
                                      </p:cBhvr>
                                      <p:to>
                                        <p:strVal val="visible"/>
                                      </p:to>
                                    </p:set>
                                    <p:animEffect transition="in" filter="circle(in)">
                                      <p:cBhvr>
                                        <p:cTn id="22"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17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Maintaining QC Records</a:t>
            </a:r>
          </a:p>
        </p:txBody>
      </p:sp>
      <p:sp>
        <p:nvSpPr>
          <p:cNvPr id="4" name="Slide Number Placeholder 3"/>
          <p:cNvSpPr>
            <a:spLocks noGrp="1"/>
          </p:cNvSpPr>
          <p:nvPr>
            <p:ph type="sldNum" sz="quarter" idx="12"/>
          </p:nvPr>
        </p:nvSpPr>
        <p:spPr/>
        <p:txBody>
          <a:bodyPr/>
          <a:lstStyle/>
          <a:p>
            <a:fld id="{64336368-D108-4DE5-8473-FAF19E041AD5}" type="slidenum">
              <a:rPr lang="en-US" smtClean="0"/>
              <a:pPr/>
              <a:t>40</a:t>
            </a:fld>
            <a:endParaRPr lang="en-US"/>
          </a:p>
        </p:txBody>
      </p:sp>
      <p:sp>
        <p:nvSpPr>
          <p:cNvPr id="5" name="Text Placeholder 4">
            <a:extLst>
              <a:ext uri="{FF2B5EF4-FFF2-40B4-BE49-F238E27FC236}">
                <a16:creationId xmlns:a16="http://schemas.microsoft.com/office/drawing/2014/main" id="{91195F4B-CDF5-4C0C-BBC0-649CB3CAA438}"/>
              </a:ext>
            </a:extLst>
          </p:cNvPr>
          <p:cNvSpPr>
            <a:spLocks noGrp="1"/>
          </p:cNvSpPr>
          <p:nvPr>
            <p:ph type="body" sz="quarter" idx="13"/>
          </p:nvPr>
        </p:nvSpPr>
        <p:spPr/>
        <p:txBody>
          <a:bodyPr/>
          <a:lstStyle/>
          <a:p>
            <a:endParaRPr lang="en-US"/>
          </a:p>
        </p:txBody>
      </p:sp>
      <p:sp>
        <p:nvSpPr>
          <p:cNvPr id="3" name="Content Placeholder 2"/>
          <p:cNvSpPr>
            <a:spLocks noGrp="1"/>
          </p:cNvSpPr>
          <p:nvPr>
            <p:ph idx="1"/>
          </p:nvPr>
        </p:nvSpPr>
        <p:spPr/>
        <p:txBody>
          <a:bodyPr vert="horz" lIns="91440" tIns="45720" rIns="91440" bIns="45720" rtlCol="0">
            <a:normAutofit/>
          </a:bodyPr>
          <a:lstStyle/>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Results should be recorded in appropriate QC Logbook and/or HTS register </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Review by site supervisor is required</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Record all valid and invalid results</a:t>
            </a:r>
          </a:p>
          <a:p>
            <a:pPr lvl="1"/>
            <a:r>
              <a:rPr lang="en-US" dirty="0"/>
              <a:t>For invalid results ensure appropriate follow up and inform supervisor</a:t>
            </a:r>
          </a:p>
          <a:p>
            <a:pPr lvl="1"/>
            <a:r>
              <a:rPr lang="en-US" dirty="0"/>
              <a:t>Document if the invalid result is likely linked to test device, specimen, or tester</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A new QC page should be used if the panel lot changes</a:t>
            </a:r>
          </a:p>
          <a:p>
            <a:pPr>
              <a:lnSpc>
                <a:spcPct val="150000"/>
              </a:lnSpc>
              <a:spcBef>
                <a:spcPct val="10000"/>
              </a:spcBef>
              <a:spcAft>
                <a:spcPct val="10000"/>
              </a:spcAft>
              <a:buClr>
                <a:schemeClr val="tx2">
                  <a:lumMod val="75000"/>
                </a:schemeClr>
              </a:buClr>
            </a:pPr>
            <a:endParaRPr lang="en-US" dirty="0">
              <a:solidFill>
                <a:schemeClr val="accent1">
                  <a:lumMod val="50000"/>
                </a:schemeClr>
              </a:solidFill>
              <a:cs typeface="Calibri" pitchFamily="34" charset="0"/>
            </a:endParaRPr>
          </a:p>
          <a:p>
            <a:pPr>
              <a:lnSpc>
                <a:spcPct val="150000"/>
              </a:lnSpc>
              <a:spcBef>
                <a:spcPct val="10000"/>
              </a:spcBef>
              <a:spcAft>
                <a:spcPct val="10000"/>
              </a:spcAft>
              <a:buClr>
                <a:schemeClr val="tx2">
                  <a:lumMod val="75000"/>
                </a:schemeClr>
              </a:buClr>
            </a:pPr>
            <a:endParaRPr lang="en-US" dirty="0">
              <a:solidFill>
                <a:schemeClr val="accent1">
                  <a:lumMod val="50000"/>
                </a:schemeClr>
              </a:solidFill>
              <a:cs typeface="Calibri" pitchFamily="34" charset="0"/>
            </a:endParaRPr>
          </a:p>
        </p:txBody>
      </p:sp>
    </p:spTree>
    <p:extLst>
      <p:ext uri="{BB962C8B-B14F-4D97-AF65-F5344CB8AC3E}">
        <p14:creationId xmlns:p14="http://schemas.microsoft.com/office/powerpoint/2010/main" val="23996970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Asante Standard QC Logbook</a:t>
            </a:r>
          </a:p>
        </p:txBody>
      </p:sp>
      <p:sp>
        <p:nvSpPr>
          <p:cNvPr id="4" name="Slide Number Placeholder 3"/>
          <p:cNvSpPr>
            <a:spLocks noGrp="1"/>
          </p:cNvSpPr>
          <p:nvPr>
            <p:ph type="sldNum" sz="quarter" idx="12"/>
          </p:nvPr>
        </p:nvSpPr>
        <p:spPr/>
        <p:txBody>
          <a:bodyPr/>
          <a:lstStyle/>
          <a:p>
            <a:fld id="{64336368-D108-4DE5-8473-FAF19E041AD5}" type="slidenum">
              <a:rPr lang="en-US" smtClean="0"/>
              <a:pPr/>
              <a:t>41</a:t>
            </a:fld>
            <a:endParaRPr lang="en-US"/>
          </a:p>
        </p:txBody>
      </p:sp>
      <p:sp>
        <p:nvSpPr>
          <p:cNvPr id="6" name="Text Placeholder 5">
            <a:extLst>
              <a:ext uri="{FF2B5EF4-FFF2-40B4-BE49-F238E27FC236}">
                <a16:creationId xmlns:a16="http://schemas.microsoft.com/office/drawing/2014/main" id="{0ECB1147-1547-41CD-BE6B-0F417C3B6BD5}"/>
              </a:ext>
            </a:extLst>
          </p:cNvPr>
          <p:cNvSpPr>
            <a:spLocks noGrp="1"/>
          </p:cNvSpPr>
          <p:nvPr>
            <p:ph type="body" sz="quarter" idx="13"/>
          </p:nvPr>
        </p:nvSpPr>
        <p:spPr/>
        <p:txBody>
          <a:bodyPr/>
          <a:lstStyle/>
          <a:p>
            <a:endParaRPr lang="en-US"/>
          </a:p>
        </p:txBody>
      </p:sp>
      <p:pic>
        <p:nvPicPr>
          <p:cNvPr id="3" name="Picture 2" descr="Asante QC LogBook-RTRI 4.25.19 - Excel"/>
          <p:cNvPicPr>
            <a:picLocks noChangeAspect="1"/>
          </p:cNvPicPr>
          <p:nvPr/>
        </p:nvPicPr>
        <p:blipFill rotWithShape="1">
          <a:blip r:embed="rId2">
            <a:extLst>
              <a:ext uri="{28A0092B-C50C-407E-A947-70E740481C1C}">
                <a14:useLocalDpi xmlns:a14="http://schemas.microsoft.com/office/drawing/2010/main" val="0"/>
              </a:ext>
            </a:extLst>
          </a:blip>
          <a:srcRect l="5833" t="25555" r="43333" b="13333"/>
          <a:stretch/>
        </p:blipFill>
        <p:spPr>
          <a:xfrm>
            <a:off x="1640938" y="857520"/>
            <a:ext cx="8431788" cy="5529041"/>
          </a:xfrm>
          <a:prstGeom prst="rect">
            <a:avLst/>
          </a:prstGeom>
          <a:ln>
            <a:solidFill>
              <a:schemeClr val="tx1"/>
            </a:solidFill>
          </a:ln>
        </p:spPr>
      </p:pic>
    </p:spTree>
    <p:extLst>
      <p:ext uri="{BB962C8B-B14F-4D97-AF65-F5344CB8AC3E}">
        <p14:creationId xmlns:p14="http://schemas.microsoft.com/office/powerpoint/2010/main" val="2969915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Performing Quality Controls</a:t>
            </a:r>
          </a:p>
        </p:txBody>
      </p:sp>
      <p:sp>
        <p:nvSpPr>
          <p:cNvPr id="5" name="Slide Number Placeholder 4"/>
          <p:cNvSpPr>
            <a:spLocks noGrp="1"/>
          </p:cNvSpPr>
          <p:nvPr>
            <p:ph type="sldNum" sz="quarter" idx="12"/>
          </p:nvPr>
        </p:nvSpPr>
        <p:spPr/>
        <p:txBody>
          <a:bodyPr/>
          <a:lstStyle/>
          <a:p>
            <a:fld id="{6039E477-088D-487D-A482-1547B74FD154}" type="slidenum">
              <a:rPr lang="en-US" smtClean="0"/>
              <a:t>42</a:t>
            </a:fld>
            <a:endParaRPr lang="en-US"/>
          </a:p>
        </p:txBody>
      </p:sp>
      <p:sp>
        <p:nvSpPr>
          <p:cNvPr id="9" name="Text Placeholder 8">
            <a:extLst>
              <a:ext uri="{FF2B5EF4-FFF2-40B4-BE49-F238E27FC236}">
                <a16:creationId xmlns:a16="http://schemas.microsoft.com/office/drawing/2014/main" id="{6370807A-C111-4FBC-923E-7C677C7AF66F}"/>
              </a:ext>
            </a:extLst>
          </p:cNvPr>
          <p:cNvSpPr>
            <a:spLocks noGrp="1"/>
          </p:cNvSpPr>
          <p:nvPr>
            <p:ph type="body" sz="quarter" idx="13"/>
          </p:nvPr>
        </p:nvSpPr>
        <p:spPr/>
        <p:txBody>
          <a:bodyPr/>
          <a:lstStyle/>
          <a:p>
            <a:endParaRPr lang="en-US"/>
          </a:p>
        </p:txBody>
      </p:sp>
      <p:pic>
        <p:nvPicPr>
          <p:cNvPr id="7" name="Content Placeholder 6"/>
          <p:cNvPicPr>
            <a:picLocks noGrp="1" noChangeAspect="1"/>
          </p:cNvPicPr>
          <p:nvPr>
            <p:ph idx="1"/>
          </p:nvPr>
        </p:nvPicPr>
        <p:blipFill rotWithShape="1">
          <a:blip r:embed="rId2"/>
          <a:stretch/>
        </p:blipFill>
        <p:spPr>
          <a:xfrm>
            <a:off x="1213919" y="832153"/>
            <a:ext cx="4226302" cy="5635070"/>
          </a:xfrm>
          <a:prstGeom prst="rect">
            <a:avLst/>
          </a:prstGeom>
        </p:spPr>
      </p:pic>
      <p:pic>
        <p:nvPicPr>
          <p:cNvPr id="8" name="Content Placeholder 7"/>
          <p:cNvPicPr>
            <a:picLocks noGrp="1" noChangeAspect="1"/>
          </p:cNvPicPr>
          <p:nvPr>
            <p:ph sz="half" idx="4294967295"/>
          </p:nvPr>
        </p:nvPicPr>
        <p:blipFill rotWithShape="1">
          <a:blip r:embed="rId3"/>
          <a:srcRect t="10523" b="12790"/>
          <a:stretch/>
        </p:blipFill>
        <p:spPr>
          <a:xfrm>
            <a:off x="5749671" y="841933"/>
            <a:ext cx="5500179" cy="5625290"/>
          </a:xfrm>
          <a:prstGeom prst="rect">
            <a:avLst/>
          </a:prstGeom>
        </p:spPr>
      </p:pic>
      <p:sp>
        <p:nvSpPr>
          <p:cNvPr id="3" name="Oval 2">
            <a:extLst>
              <a:ext uri="{FF2B5EF4-FFF2-40B4-BE49-F238E27FC236}">
                <a16:creationId xmlns:a16="http://schemas.microsoft.com/office/drawing/2014/main" id="{D0C5A9E5-9A0D-4482-8BFD-2513021DB9E0}"/>
              </a:ext>
            </a:extLst>
          </p:cNvPr>
          <p:cNvSpPr/>
          <p:nvPr/>
        </p:nvSpPr>
        <p:spPr>
          <a:xfrm>
            <a:off x="8384344" y="2081776"/>
            <a:ext cx="540775" cy="2949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5C9926A-B3D9-4409-ADEA-6860AF2018E5}"/>
              </a:ext>
            </a:extLst>
          </p:cNvPr>
          <p:cNvSpPr/>
          <p:nvPr/>
        </p:nvSpPr>
        <p:spPr>
          <a:xfrm>
            <a:off x="10044051" y="2229260"/>
            <a:ext cx="783010" cy="8759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2D11E62-103A-4165-BF1E-58D9D4A9D3FD}"/>
              </a:ext>
            </a:extLst>
          </p:cNvPr>
          <p:cNvSpPr/>
          <p:nvPr/>
        </p:nvSpPr>
        <p:spPr>
          <a:xfrm>
            <a:off x="7863008" y="2441818"/>
            <a:ext cx="850716" cy="1862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6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solidFill>
            <a:srgbClr val="005DAA"/>
          </a:solidFill>
        </p:spPr>
        <p:txBody>
          <a:bodyPr vert="horz" lIns="91440" tIns="45720" rIns="91440" bIns="45720" rtlCol="0" anchor="ctr">
            <a:noAutofit/>
          </a:bodyPr>
          <a:lstStyle/>
          <a:p>
            <a:pPr algn="ctr"/>
            <a:r>
              <a:rPr lang="en-US" altLang="en-US" sz="3600" b="1" dirty="0">
                <a:latin typeface="Arial" panose="020B0604020202020204" pitchFamily="34" charset="0"/>
                <a:cs typeface="Arial" panose="020B0604020202020204" pitchFamily="34" charset="0"/>
              </a:rPr>
              <a:t>Invalid QC Results – What Do You Do? </a:t>
            </a:r>
          </a:p>
        </p:txBody>
      </p:sp>
      <p:sp>
        <p:nvSpPr>
          <p:cNvPr id="4403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421675DE-9668-4625-B714-9086F309CC94}" type="slidenum">
              <a:rPr lang="en-US" altLang="en-US" sz="1400">
                <a:solidFill>
                  <a:schemeClr val="bg1"/>
                </a:solidFill>
                <a:latin typeface="+mn-lt"/>
              </a:rPr>
              <a:pPr>
                <a:spcBef>
                  <a:spcPct val="0"/>
                </a:spcBef>
                <a:buFontTx/>
                <a:buNone/>
              </a:pPr>
              <a:t>43</a:t>
            </a:fld>
            <a:endParaRPr lang="en-US" altLang="en-US" sz="1400" dirty="0">
              <a:solidFill>
                <a:schemeClr val="bg1"/>
              </a:solidFill>
              <a:latin typeface="+mn-lt"/>
            </a:endParaRPr>
          </a:p>
        </p:txBody>
      </p:sp>
      <p:sp>
        <p:nvSpPr>
          <p:cNvPr id="2" name="Text Placeholder 1">
            <a:extLst>
              <a:ext uri="{FF2B5EF4-FFF2-40B4-BE49-F238E27FC236}">
                <a16:creationId xmlns:a16="http://schemas.microsoft.com/office/drawing/2014/main" id="{68F00D75-38B7-45E5-B1CB-AEBDDE5D79ED}"/>
              </a:ext>
            </a:extLst>
          </p:cNvPr>
          <p:cNvSpPr>
            <a:spLocks noGrp="1"/>
          </p:cNvSpPr>
          <p:nvPr>
            <p:ph type="body" sz="quarter" idx="13"/>
          </p:nvPr>
        </p:nvSpPr>
        <p:spPr/>
        <p:txBody>
          <a:bodyPr/>
          <a:lstStyle/>
          <a:p>
            <a:endParaRPr lang="en-US"/>
          </a:p>
        </p:txBody>
      </p:sp>
      <p:sp>
        <p:nvSpPr>
          <p:cNvPr id="44035" name="Rectangle 3"/>
          <p:cNvSpPr>
            <a:spLocks noGrp="1" noChangeArrowheads="1"/>
          </p:cNvSpPr>
          <p:nvPr>
            <p:ph idx="1"/>
          </p:nvPr>
        </p:nvSpPr>
        <p:spPr>
          <a:xfrm>
            <a:off x="257556" y="983180"/>
            <a:ext cx="11676888" cy="5280622"/>
          </a:xfrm>
        </p:spPr>
        <p:txBody>
          <a:bodyPr vert="horz" lIns="91440" tIns="45720" rIns="91440" bIns="45720" rtlCol="0">
            <a:normAutofit/>
          </a:bodyPr>
          <a:lstStyle/>
          <a:p>
            <a:pPr>
              <a:lnSpc>
                <a:spcPct val="150000"/>
              </a:lnSpc>
              <a:spcBef>
                <a:spcPct val="10000"/>
              </a:spcBef>
              <a:spcAft>
                <a:spcPct val="10000"/>
              </a:spcAft>
              <a:buClr>
                <a:schemeClr val="tx2">
                  <a:lumMod val="75000"/>
                </a:schemeClr>
              </a:buClr>
            </a:pPr>
            <a:r>
              <a:rPr lang="en-US" altLang="en-US" dirty="0">
                <a:solidFill>
                  <a:schemeClr val="accent1">
                    <a:lumMod val="50000"/>
                  </a:schemeClr>
                </a:solidFill>
                <a:cs typeface="Calibri" pitchFamily="34" charset="0"/>
              </a:rPr>
              <a:t>Repeat test using a new strip/cassette</a:t>
            </a:r>
          </a:p>
          <a:p>
            <a:pPr>
              <a:lnSpc>
                <a:spcPct val="150000"/>
              </a:lnSpc>
              <a:spcBef>
                <a:spcPct val="10000"/>
              </a:spcBef>
              <a:spcAft>
                <a:spcPct val="10000"/>
              </a:spcAft>
              <a:buClr>
                <a:schemeClr val="tx2">
                  <a:lumMod val="75000"/>
                </a:schemeClr>
              </a:buClr>
            </a:pPr>
            <a:r>
              <a:rPr lang="en-US" altLang="en-US" dirty="0">
                <a:solidFill>
                  <a:schemeClr val="accent1">
                    <a:lumMod val="50000"/>
                  </a:schemeClr>
                </a:solidFill>
                <a:cs typeface="Calibri" pitchFamily="34" charset="0"/>
              </a:rPr>
              <a:t>Inform site lead, if invalid again</a:t>
            </a:r>
          </a:p>
          <a:p>
            <a:pPr>
              <a:lnSpc>
                <a:spcPct val="150000"/>
              </a:lnSpc>
              <a:spcBef>
                <a:spcPct val="10000"/>
              </a:spcBef>
              <a:spcAft>
                <a:spcPct val="10000"/>
              </a:spcAft>
              <a:buClr>
                <a:schemeClr val="tx2">
                  <a:lumMod val="75000"/>
                </a:schemeClr>
              </a:buClr>
            </a:pPr>
            <a:r>
              <a:rPr lang="en-US" altLang="en-US" dirty="0">
                <a:solidFill>
                  <a:schemeClr val="accent1">
                    <a:lumMod val="50000"/>
                  </a:schemeClr>
                </a:solidFill>
                <a:cs typeface="Calibri" pitchFamily="34" charset="0"/>
              </a:rPr>
              <a:t>Take corrective actions</a:t>
            </a:r>
          </a:p>
          <a:p>
            <a:pPr>
              <a:lnSpc>
                <a:spcPct val="150000"/>
              </a:lnSpc>
              <a:spcBef>
                <a:spcPct val="10000"/>
              </a:spcBef>
              <a:spcAft>
                <a:spcPct val="10000"/>
              </a:spcAft>
              <a:buClr>
                <a:schemeClr val="tx2">
                  <a:lumMod val="75000"/>
                </a:schemeClr>
              </a:buClr>
            </a:pPr>
            <a:r>
              <a:rPr lang="en-US" altLang="en-US" dirty="0">
                <a:solidFill>
                  <a:schemeClr val="accent1">
                    <a:lumMod val="50000"/>
                  </a:schemeClr>
                </a:solidFill>
                <a:cs typeface="Calibri" pitchFamily="34" charset="0"/>
              </a:rPr>
              <a:t>If unable to resolve, contact central Lab</a:t>
            </a:r>
          </a:p>
        </p:txBody>
      </p:sp>
      <p:grpSp>
        <p:nvGrpSpPr>
          <p:cNvPr id="5" name="Group 4">
            <a:extLst>
              <a:ext uri="{FF2B5EF4-FFF2-40B4-BE49-F238E27FC236}">
                <a16:creationId xmlns:a16="http://schemas.microsoft.com/office/drawing/2014/main" id="{E74DD036-2087-45DE-871D-27CB1EC5395C}"/>
              </a:ext>
            </a:extLst>
          </p:cNvPr>
          <p:cNvGrpSpPr/>
          <p:nvPr/>
        </p:nvGrpSpPr>
        <p:grpSpPr>
          <a:xfrm>
            <a:off x="3886201" y="4569372"/>
            <a:ext cx="4343399" cy="1872572"/>
            <a:chOff x="2514600" y="1737347"/>
            <a:chExt cx="4419600" cy="2408643"/>
          </a:xfrm>
        </p:grpSpPr>
        <p:grpSp>
          <p:nvGrpSpPr>
            <p:cNvPr id="6" name="Group 5">
              <a:extLst>
                <a:ext uri="{FF2B5EF4-FFF2-40B4-BE49-F238E27FC236}">
                  <a16:creationId xmlns:a16="http://schemas.microsoft.com/office/drawing/2014/main" id="{FDA40F9C-8E52-4919-BC5C-89CF812B95F8}"/>
                </a:ext>
              </a:extLst>
            </p:cNvPr>
            <p:cNvGrpSpPr/>
            <p:nvPr/>
          </p:nvGrpSpPr>
          <p:grpSpPr>
            <a:xfrm>
              <a:off x="2514600" y="1737347"/>
              <a:ext cx="4419600" cy="2408643"/>
              <a:chOff x="2514600" y="1737347"/>
              <a:chExt cx="4419600" cy="2408643"/>
            </a:xfrm>
          </p:grpSpPr>
          <p:pic>
            <p:nvPicPr>
              <p:cNvPr id="8" name="Picture 7">
                <a:extLst>
                  <a:ext uri="{FF2B5EF4-FFF2-40B4-BE49-F238E27FC236}">
                    <a16:creationId xmlns:a16="http://schemas.microsoft.com/office/drawing/2014/main" id="{CC52AB45-FF88-4421-82DC-433A688B1E1D}"/>
                  </a:ext>
                </a:extLst>
              </p:cNvPr>
              <p:cNvPicPr>
                <a:picLocks noChangeAspect="1"/>
              </p:cNvPicPr>
              <p:nvPr/>
            </p:nvPicPr>
            <p:blipFill rotWithShape="1">
              <a:blip r:embed="rId3"/>
              <a:srcRect l="2252" t="48108" r="-1" b="25814"/>
              <a:stretch/>
            </p:blipFill>
            <p:spPr>
              <a:xfrm>
                <a:off x="2514600" y="2351054"/>
                <a:ext cx="4406552" cy="609536"/>
              </a:xfrm>
              <a:prstGeom prst="rect">
                <a:avLst/>
              </a:prstGeom>
            </p:spPr>
          </p:pic>
          <p:grpSp>
            <p:nvGrpSpPr>
              <p:cNvPr id="9" name="Group 8">
                <a:extLst>
                  <a:ext uri="{FF2B5EF4-FFF2-40B4-BE49-F238E27FC236}">
                    <a16:creationId xmlns:a16="http://schemas.microsoft.com/office/drawing/2014/main" id="{B71BB67A-3256-4AB2-BA6D-C91A7F3290C3}"/>
                  </a:ext>
                </a:extLst>
              </p:cNvPr>
              <p:cNvGrpSpPr/>
              <p:nvPr/>
            </p:nvGrpSpPr>
            <p:grpSpPr>
              <a:xfrm>
                <a:off x="2527648" y="1737347"/>
                <a:ext cx="4406552" cy="687480"/>
                <a:chOff x="1973497" y="526120"/>
                <a:chExt cx="6247476" cy="989011"/>
              </a:xfrm>
            </p:grpSpPr>
            <p:pic>
              <p:nvPicPr>
                <p:cNvPr id="16" name="Picture 15">
                  <a:extLst>
                    <a:ext uri="{FF2B5EF4-FFF2-40B4-BE49-F238E27FC236}">
                      <a16:creationId xmlns:a16="http://schemas.microsoft.com/office/drawing/2014/main" id="{196E8614-43D3-4DD6-90F5-C4D3DB781708}"/>
                    </a:ext>
                  </a:extLst>
                </p:cNvPr>
                <p:cNvPicPr>
                  <a:picLocks noChangeAspect="1"/>
                </p:cNvPicPr>
                <p:nvPr/>
              </p:nvPicPr>
              <p:blipFill rotWithShape="1">
                <a:blip r:embed="rId3"/>
                <a:srcRect l="2252" t="70589" r="-1" b="-1"/>
                <a:stretch/>
              </p:blipFill>
              <p:spPr>
                <a:xfrm>
                  <a:off x="1973497" y="526120"/>
                  <a:ext cx="6247476" cy="989011"/>
                </a:xfrm>
                <a:prstGeom prst="rect">
                  <a:avLst/>
                </a:prstGeom>
              </p:spPr>
            </p:pic>
            <p:pic>
              <p:nvPicPr>
                <p:cNvPr id="17" name="Picture 16">
                  <a:extLst>
                    <a:ext uri="{FF2B5EF4-FFF2-40B4-BE49-F238E27FC236}">
                      <a16:creationId xmlns:a16="http://schemas.microsoft.com/office/drawing/2014/main" id="{039810E5-0D52-426C-99EE-B2ED7DC877F3}"/>
                    </a:ext>
                  </a:extLst>
                </p:cNvPr>
                <p:cNvPicPr>
                  <a:picLocks noChangeAspect="1"/>
                </p:cNvPicPr>
                <p:nvPr/>
              </p:nvPicPr>
              <p:blipFill rotWithShape="1">
                <a:blip r:embed="rId3"/>
                <a:srcRect l="39004" t="71275" r="58702" b="6365"/>
                <a:stretch/>
              </p:blipFill>
              <p:spPr>
                <a:xfrm>
                  <a:off x="3956595" y="547124"/>
                  <a:ext cx="342170" cy="751855"/>
                </a:xfrm>
                <a:prstGeom prst="rect">
                  <a:avLst/>
                </a:prstGeom>
              </p:spPr>
            </p:pic>
          </p:grpSp>
          <p:grpSp>
            <p:nvGrpSpPr>
              <p:cNvPr id="10" name="Group 9">
                <a:extLst>
                  <a:ext uri="{FF2B5EF4-FFF2-40B4-BE49-F238E27FC236}">
                    <a16:creationId xmlns:a16="http://schemas.microsoft.com/office/drawing/2014/main" id="{BB0D0057-0DC9-4027-AE2C-5E4732CB869A}"/>
                  </a:ext>
                </a:extLst>
              </p:cNvPr>
              <p:cNvGrpSpPr/>
              <p:nvPr/>
            </p:nvGrpSpPr>
            <p:grpSpPr>
              <a:xfrm>
                <a:off x="2527647" y="2994594"/>
                <a:ext cx="4406552" cy="561415"/>
                <a:chOff x="1955001" y="3801980"/>
                <a:chExt cx="6247476" cy="807653"/>
              </a:xfrm>
            </p:grpSpPr>
            <p:pic>
              <p:nvPicPr>
                <p:cNvPr id="14" name="Picture 13">
                  <a:extLst>
                    <a:ext uri="{FF2B5EF4-FFF2-40B4-BE49-F238E27FC236}">
                      <a16:creationId xmlns:a16="http://schemas.microsoft.com/office/drawing/2014/main" id="{E286376D-435C-4B31-A567-A3D3114477C2}"/>
                    </a:ext>
                  </a:extLst>
                </p:cNvPr>
                <p:cNvPicPr>
                  <a:picLocks noChangeAspect="1"/>
                </p:cNvPicPr>
                <p:nvPr/>
              </p:nvPicPr>
              <p:blipFill rotWithShape="1">
                <a:blip r:embed="rId3"/>
                <a:srcRect l="2252" t="28040" r="-1" b="47941"/>
                <a:stretch/>
              </p:blipFill>
              <p:spPr>
                <a:xfrm>
                  <a:off x="1955001" y="3801980"/>
                  <a:ext cx="6247476" cy="807653"/>
                </a:xfrm>
                <a:prstGeom prst="rect">
                  <a:avLst/>
                </a:prstGeom>
              </p:spPr>
            </p:pic>
            <p:pic>
              <p:nvPicPr>
                <p:cNvPr id="15" name="Picture 14">
                  <a:extLst>
                    <a:ext uri="{FF2B5EF4-FFF2-40B4-BE49-F238E27FC236}">
                      <a16:creationId xmlns:a16="http://schemas.microsoft.com/office/drawing/2014/main" id="{F2A0626D-897D-49B9-85C6-C045A271C26C}"/>
                    </a:ext>
                  </a:extLst>
                </p:cNvPr>
                <p:cNvPicPr>
                  <a:picLocks noChangeAspect="1"/>
                </p:cNvPicPr>
                <p:nvPr/>
              </p:nvPicPr>
              <p:blipFill rotWithShape="1">
                <a:blip r:embed="rId3"/>
                <a:srcRect l="39290" t="73829" r="58989" b="8918"/>
                <a:stretch/>
              </p:blipFill>
              <p:spPr>
                <a:xfrm>
                  <a:off x="3994089" y="3828817"/>
                  <a:ext cx="256688" cy="580137"/>
                </a:xfrm>
                <a:prstGeom prst="rect">
                  <a:avLst/>
                </a:prstGeom>
              </p:spPr>
            </p:pic>
          </p:grpSp>
          <p:grpSp>
            <p:nvGrpSpPr>
              <p:cNvPr id="11" name="Group 10">
                <a:extLst>
                  <a:ext uri="{FF2B5EF4-FFF2-40B4-BE49-F238E27FC236}">
                    <a16:creationId xmlns:a16="http://schemas.microsoft.com/office/drawing/2014/main" id="{28513665-C784-47E5-BE30-00CAD08D388C}"/>
                  </a:ext>
                </a:extLst>
              </p:cNvPr>
              <p:cNvGrpSpPr/>
              <p:nvPr/>
            </p:nvGrpSpPr>
            <p:grpSpPr>
              <a:xfrm>
                <a:off x="2523743" y="3584575"/>
                <a:ext cx="4406553" cy="561415"/>
                <a:chOff x="1973498" y="4746139"/>
                <a:chExt cx="6247478" cy="807653"/>
              </a:xfrm>
            </p:grpSpPr>
            <p:pic>
              <p:nvPicPr>
                <p:cNvPr id="12" name="Picture 11">
                  <a:extLst>
                    <a:ext uri="{FF2B5EF4-FFF2-40B4-BE49-F238E27FC236}">
                      <a16:creationId xmlns:a16="http://schemas.microsoft.com/office/drawing/2014/main" id="{73A298DC-5F3F-4B78-8B9E-02BD3C1A55ED}"/>
                    </a:ext>
                  </a:extLst>
                </p:cNvPr>
                <p:cNvPicPr>
                  <a:picLocks noChangeAspect="1"/>
                </p:cNvPicPr>
                <p:nvPr/>
              </p:nvPicPr>
              <p:blipFill rotWithShape="1">
                <a:blip r:embed="rId3"/>
                <a:srcRect l="2252" t="28040" r="-1" b="47941"/>
                <a:stretch/>
              </p:blipFill>
              <p:spPr>
                <a:xfrm>
                  <a:off x="1973498" y="4746139"/>
                  <a:ext cx="6247478" cy="807653"/>
                </a:xfrm>
                <a:prstGeom prst="rect">
                  <a:avLst/>
                </a:prstGeom>
              </p:spPr>
            </p:pic>
            <p:pic>
              <p:nvPicPr>
                <p:cNvPr id="13" name="Picture 12">
                  <a:extLst>
                    <a:ext uri="{FF2B5EF4-FFF2-40B4-BE49-F238E27FC236}">
                      <a16:creationId xmlns:a16="http://schemas.microsoft.com/office/drawing/2014/main" id="{E3693898-3735-4578-B3D6-633FC5323A65}"/>
                    </a:ext>
                  </a:extLst>
                </p:cNvPr>
                <p:cNvPicPr>
                  <a:picLocks noChangeAspect="1"/>
                </p:cNvPicPr>
                <p:nvPr/>
              </p:nvPicPr>
              <p:blipFill rotWithShape="1">
                <a:blip r:embed="rId3"/>
                <a:srcRect l="41011" t="79403" r="58083" b="11135"/>
                <a:stretch/>
              </p:blipFill>
              <p:spPr>
                <a:xfrm>
                  <a:off x="4425400" y="4905149"/>
                  <a:ext cx="207254" cy="434603"/>
                </a:xfrm>
                <a:prstGeom prst="rect">
                  <a:avLst/>
                </a:prstGeom>
              </p:spPr>
            </p:pic>
          </p:grpSp>
        </p:grpSp>
        <p:pic>
          <p:nvPicPr>
            <p:cNvPr id="7" name="Picture 6">
              <a:extLst>
                <a:ext uri="{FF2B5EF4-FFF2-40B4-BE49-F238E27FC236}">
                  <a16:creationId xmlns:a16="http://schemas.microsoft.com/office/drawing/2014/main" id="{FB683CD7-3003-4999-8C80-3292492B5039}"/>
                </a:ext>
              </a:extLst>
            </p:cNvPr>
            <p:cNvPicPr>
              <a:picLocks noChangeAspect="1"/>
            </p:cNvPicPr>
            <p:nvPr/>
          </p:nvPicPr>
          <p:blipFill rotWithShape="1">
            <a:blip r:embed="rId3"/>
            <a:srcRect l="41011" t="79403" r="58083" b="11135"/>
            <a:stretch/>
          </p:blipFill>
          <p:spPr>
            <a:xfrm>
              <a:off x="3989412" y="2528355"/>
              <a:ext cx="141589" cy="292608"/>
            </a:xfrm>
            <a:prstGeom prst="rect">
              <a:avLst/>
            </a:prstGeom>
          </p:spPr>
        </p:pic>
      </p:grpSp>
      <p:grpSp>
        <p:nvGrpSpPr>
          <p:cNvPr id="18" name="Group 17">
            <a:extLst>
              <a:ext uri="{FF2B5EF4-FFF2-40B4-BE49-F238E27FC236}">
                <a16:creationId xmlns:a16="http://schemas.microsoft.com/office/drawing/2014/main" id="{31EE5230-0776-4D31-96DE-84985D0ED2C8}"/>
              </a:ext>
            </a:extLst>
          </p:cNvPr>
          <p:cNvGrpSpPr/>
          <p:nvPr/>
        </p:nvGrpSpPr>
        <p:grpSpPr>
          <a:xfrm>
            <a:off x="5182482" y="3824099"/>
            <a:ext cx="1232967" cy="702306"/>
            <a:chOff x="2110781" y="4902504"/>
            <a:chExt cx="278069" cy="972604"/>
          </a:xfrm>
        </p:grpSpPr>
        <p:cxnSp>
          <p:nvCxnSpPr>
            <p:cNvPr id="20" name="Straight Arrow Connector 19">
              <a:extLst>
                <a:ext uri="{FF2B5EF4-FFF2-40B4-BE49-F238E27FC236}">
                  <a16:creationId xmlns:a16="http://schemas.microsoft.com/office/drawing/2014/main" id="{53D2565A-BF79-4B0A-B922-76027CA9B6CC}"/>
                </a:ext>
              </a:extLst>
            </p:cNvPr>
            <p:cNvCxnSpPr>
              <a:cxnSpLocks/>
            </p:cNvCxnSpPr>
            <p:nvPr/>
          </p:nvCxnSpPr>
          <p:spPr>
            <a:xfrm>
              <a:off x="2223422" y="5456636"/>
              <a:ext cx="0" cy="4184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52EA616-6E8E-4E3D-B681-40B9A25BF79C}"/>
                </a:ext>
              </a:extLst>
            </p:cNvPr>
            <p:cNvSpPr txBox="1"/>
            <p:nvPr/>
          </p:nvSpPr>
          <p:spPr>
            <a:xfrm>
              <a:off x="2110781" y="4902504"/>
              <a:ext cx="90617" cy="554101"/>
            </a:xfrm>
            <a:prstGeom prst="rect">
              <a:avLst/>
            </a:prstGeom>
            <a:noFill/>
          </p:spPr>
          <p:txBody>
            <a:bodyPr wrap="square" rtlCol="0">
              <a:spAutoFit/>
            </a:bodyPr>
            <a:lstStyle/>
            <a:p>
              <a:r>
                <a:rPr lang="en-US" sz="2000" dirty="0">
                  <a:solidFill>
                    <a:sysClr val="windowText" lastClr="000000"/>
                  </a:solidFill>
                </a:rPr>
                <a:t>C</a:t>
              </a:r>
            </a:p>
          </p:txBody>
        </p:sp>
        <p:sp>
          <p:nvSpPr>
            <p:cNvPr id="23" name="TextBox 22">
              <a:extLst>
                <a:ext uri="{FF2B5EF4-FFF2-40B4-BE49-F238E27FC236}">
                  <a16:creationId xmlns:a16="http://schemas.microsoft.com/office/drawing/2014/main" id="{CABEBAE2-C852-40C6-B46C-D82C7FD70E69}"/>
                </a:ext>
              </a:extLst>
            </p:cNvPr>
            <p:cNvSpPr txBox="1"/>
            <p:nvPr/>
          </p:nvSpPr>
          <p:spPr>
            <a:xfrm>
              <a:off x="2179323" y="4902504"/>
              <a:ext cx="102280" cy="554098"/>
            </a:xfrm>
            <a:prstGeom prst="rect">
              <a:avLst/>
            </a:prstGeom>
            <a:noFill/>
          </p:spPr>
          <p:txBody>
            <a:bodyPr wrap="square" rtlCol="0">
              <a:spAutoFit/>
            </a:bodyPr>
            <a:lstStyle/>
            <a:p>
              <a:r>
                <a:rPr lang="en-US" sz="2000" dirty="0">
                  <a:solidFill>
                    <a:sysClr val="windowText" lastClr="000000"/>
                  </a:solidFill>
                </a:rPr>
                <a:t>V</a:t>
              </a:r>
            </a:p>
          </p:txBody>
        </p:sp>
        <p:sp>
          <p:nvSpPr>
            <p:cNvPr id="24" name="TextBox 23">
              <a:extLst>
                <a:ext uri="{FF2B5EF4-FFF2-40B4-BE49-F238E27FC236}">
                  <a16:creationId xmlns:a16="http://schemas.microsoft.com/office/drawing/2014/main" id="{9E2F6283-CBFC-4D09-8874-3389E3D0EA8C}"/>
                </a:ext>
              </a:extLst>
            </p:cNvPr>
            <p:cNvSpPr txBox="1"/>
            <p:nvPr/>
          </p:nvSpPr>
          <p:spPr>
            <a:xfrm>
              <a:off x="2247653" y="4902504"/>
              <a:ext cx="141197" cy="554100"/>
            </a:xfrm>
            <a:prstGeom prst="rect">
              <a:avLst/>
            </a:prstGeom>
            <a:noFill/>
          </p:spPr>
          <p:txBody>
            <a:bodyPr wrap="square" rtlCol="0">
              <a:spAutoFit/>
            </a:bodyPr>
            <a:lstStyle/>
            <a:p>
              <a:r>
                <a:rPr lang="en-US" sz="2000" dirty="0">
                  <a:solidFill>
                    <a:sysClr val="windowText" lastClr="000000"/>
                  </a:solidFill>
                </a:rPr>
                <a:t>LT</a:t>
              </a:r>
            </a:p>
          </p:txBody>
        </p:sp>
      </p:grpSp>
      <p:cxnSp>
        <p:nvCxnSpPr>
          <p:cNvPr id="32" name="Straight Arrow Connector 31">
            <a:extLst>
              <a:ext uri="{FF2B5EF4-FFF2-40B4-BE49-F238E27FC236}">
                <a16:creationId xmlns:a16="http://schemas.microsoft.com/office/drawing/2014/main" id="{E514C132-370E-4875-B393-A4C936981DDA}"/>
              </a:ext>
            </a:extLst>
          </p:cNvPr>
          <p:cNvCxnSpPr>
            <a:cxnSpLocks/>
          </p:cNvCxnSpPr>
          <p:nvPr/>
        </p:nvCxnSpPr>
        <p:spPr>
          <a:xfrm>
            <a:off x="5348259" y="4222918"/>
            <a:ext cx="0" cy="3021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F671277-2E00-4EF1-BC63-EF0846153F14}"/>
              </a:ext>
            </a:extLst>
          </p:cNvPr>
          <p:cNvCxnSpPr>
            <a:cxnSpLocks/>
          </p:cNvCxnSpPr>
          <p:nvPr/>
        </p:nvCxnSpPr>
        <p:spPr>
          <a:xfrm>
            <a:off x="5983072" y="4222918"/>
            <a:ext cx="0" cy="3021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4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046EF-2BFE-4D0A-8F34-0F4A921BA577}"/>
              </a:ext>
            </a:extLst>
          </p:cNvPr>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Failed QC Results: What Do you Do?</a:t>
            </a:r>
          </a:p>
        </p:txBody>
      </p:sp>
      <p:sp>
        <p:nvSpPr>
          <p:cNvPr id="3" name="Slide Number Placeholder 2">
            <a:extLst>
              <a:ext uri="{FF2B5EF4-FFF2-40B4-BE49-F238E27FC236}">
                <a16:creationId xmlns:a16="http://schemas.microsoft.com/office/drawing/2014/main" id="{18C6BCDF-8708-40CA-AA57-5A5FF4487552}"/>
              </a:ext>
            </a:extLst>
          </p:cNvPr>
          <p:cNvSpPr>
            <a:spLocks noGrp="1"/>
          </p:cNvSpPr>
          <p:nvPr>
            <p:ph type="sldNum" sz="quarter" idx="12"/>
          </p:nvPr>
        </p:nvSpPr>
        <p:spPr/>
        <p:txBody>
          <a:bodyPr/>
          <a:lstStyle/>
          <a:p>
            <a:fld id="{6039E477-088D-487D-A482-1547B74FD154}" type="slidenum">
              <a:rPr lang="en-US" smtClean="0"/>
              <a:t>44</a:t>
            </a:fld>
            <a:endParaRPr lang="en-US"/>
          </a:p>
        </p:txBody>
      </p:sp>
      <p:sp>
        <p:nvSpPr>
          <p:cNvPr id="4" name="Text Placeholder 3">
            <a:extLst>
              <a:ext uri="{FF2B5EF4-FFF2-40B4-BE49-F238E27FC236}">
                <a16:creationId xmlns:a16="http://schemas.microsoft.com/office/drawing/2014/main" id="{1E16BA19-3BEC-4A8F-924C-4EF87AA1E1D6}"/>
              </a:ext>
            </a:extLst>
          </p:cNvPr>
          <p:cNvSpPr>
            <a:spLocks noGrp="1"/>
          </p:cNvSpPr>
          <p:nvPr>
            <p:ph type="body" sz="quarter" idx="13"/>
          </p:nvPr>
        </p:nvSpPr>
        <p:spPr/>
        <p:txBody>
          <a:bodyPr/>
          <a:lstStyle/>
          <a:p>
            <a:endParaRPr lang="en-US"/>
          </a:p>
        </p:txBody>
      </p:sp>
      <p:pic>
        <p:nvPicPr>
          <p:cNvPr id="6" name="Content Placeholder 5">
            <a:extLst>
              <a:ext uri="{FF2B5EF4-FFF2-40B4-BE49-F238E27FC236}">
                <a16:creationId xmlns:a16="http://schemas.microsoft.com/office/drawing/2014/main" id="{3C0AA4BF-ABF1-4E83-87C9-477A9C6EAC1F}"/>
              </a:ext>
            </a:extLst>
          </p:cNvPr>
          <p:cNvPicPr>
            <a:picLocks noGrp="1" noChangeAspect="1"/>
          </p:cNvPicPr>
          <p:nvPr>
            <p:ph idx="1"/>
          </p:nvPr>
        </p:nvPicPr>
        <p:blipFill>
          <a:blip r:embed="rId2"/>
          <a:stretch>
            <a:fillRect/>
          </a:stretch>
        </p:blipFill>
        <p:spPr>
          <a:xfrm>
            <a:off x="797668" y="776858"/>
            <a:ext cx="10607664" cy="6076083"/>
          </a:xfrm>
          <a:prstGeom prst="rect">
            <a:avLst/>
          </a:prstGeom>
        </p:spPr>
      </p:pic>
    </p:spTree>
    <p:extLst>
      <p:ext uri="{BB962C8B-B14F-4D97-AF65-F5344CB8AC3E}">
        <p14:creationId xmlns:p14="http://schemas.microsoft.com/office/powerpoint/2010/main" val="1047242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External Quality Assessment</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0BEF0F6-66EE-4A0F-974E-52E0AC70DFBF}" type="slidenum">
              <a:rPr lang="en-US" smtClean="0"/>
              <a:t>45</a:t>
            </a:fld>
            <a:endParaRPr lang="en-US"/>
          </a:p>
        </p:txBody>
      </p:sp>
    </p:spTree>
    <p:extLst>
      <p:ext uri="{BB962C8B-B14F-4D97-AF65-F5344CB8AC3E}">
        <p14:creationId xmlns:p14="http://schemas.microsoft.com/office/powerpoint/2010/main" val="3913213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External Quality Assessment Activities</a:t>
            </a:r>
          </a:p>
        </p:txBody>
      </p:sp>
      <p:sp>
        <p:nvSpPr>
          <p:cNvPr id="11" name="Slide Number Placeholder 10"/>
          <p:cNvSpPr>
            <a:spLocks noGrp="1"/>
          </p:cNvSpPr>
          <p:nvPr>
            <p:ph type="sldNum" sz="quarter" idx="12"/>
          </p:nvPr>
        </p:nvSpPr>
        <p:spPr/>
        <p:txBody>
          <a:bodyPr/>
          <a:lstStyle/>
          <a:p>
            <a:fld id="{E369AF87-F0F2-4821-9497-0DF5526E2B5D}" type="slidenum">
              <a:rPr lang="en-US" smtClean="0"/>
              <a:t>46</a:t>
            </a:fld>
            <a:endParaRPr lang="en-US" dirty="0"/>
          </a:p>
        </p:txBody>
      </p:sp>
      <p:sp>
        <p:nvSpPr>
          <p:cNvPr id="7" name="Text Placeholder 6">
            <a:extLst>
              <a:ext uri="{FF2B5EF4-FFF2-40B4-BE49-F238E27FC236}">
                <a16:creationId xmlns:a16="http://schemas.microsoft.com/office/drawing/2014/main" id="{92E98412-ED4C-4227-9C98-FE5D905D7E01}"/>
              </a:ext>
            </a:extLst>
          </p:cNvPr>
          <p:cNvSpPr>
            <a:spLocks noGrp="1"/>
          </p:cNvSpPr>
          <p:nvPr>
            <p:ph type="body" sz="quarter" idx="13"/>
          </p:nvPr>
        </p:nvSpPr>
        <p:spPr/>
        <p:txBody>
          <a:bodyPr/>
          <a:lstStyle/>
          <a:p>
            <a:endParaRPr lang="en-US"/>
          </a:p>
        </p:txBody>
      </p:sp>
      <p:grpSp>
        <p:nvGrpSpPr>
          <p:cNvPr id="3" name="Group 2"/>
          <p:cNvGrpSpPr/>
          <p:nvPr/>
        </p:nvGrpSpPr>
        <p:grpSpPr>
          <a:xfrm>
            <a:off x="1916348" y="1556426"/>
            <a:ext cx="7743217" cy="3959157"/>
            <a:chOff x="533400" y="2052793"/>
            <a:chExt cx="5365746" cy="2995723"/>
          </a:xfrm>
        </p:grpSpPr>
        <p:sp>
          <p:nvSpPr>
            <p:cNvPr id="4" name="TextBox 4"/>
            <p:cNvSpPr txBox="1">
              <a:spLocks noChangeArrowheads="1"/>
            </p:cNvSpPr>
            <p:nvPr/>
          </p:nvSpPr>
          <p:spPr bwMode="auto">
            <a:xfrm>
              <a:off x="549272" y="2052794"/>
              <a:ext cx="2405743" cy="400110"/>
            </a:xfrm>
            <a:prstGeom prst="rect">
              <a:avLst/>
            </a:prstGeom>
            <a:solidFill>
              <a:srgbClr val="FFC000"/>
            </a:solidFill>
            <a:ln w="9525">
              <a:solidFill>
                <a:schemeClr val="tx1"/>
              </a:solidFill>
              <a:miter lim="800000"/>
              <a:headEnd/>
              <a:tailEnd/>
            </a:ln>
          </p:spPr>
          <p:txBody>
            <a:bodyPr wrap="square">
              <a:spAutoFit/>
            </a:bodyPr>
            <a:lstStyle>
              <a:lvl1pPr eaLnBrk="0" hangingPunct="0">
                <a:defRPr b="1">
                  <a:solidFill>
                    <a:schemeClr val="bg1"/>
                  </a:solidFill>
                  <a:latin typeface="Arial Narrow" pitchFamily="34" charset="0"/>
                </a:defRPr>
              </a:lvl1pPr>
              <a:lvl2pPr marL="742950" indent="-285750" eaLnBrk="0" hangingPunct="0">
                <a:defRPr b="1">
                  <a:solidFill>
                    <a:schemeClr val="bg1"/>
                  </a:solidFill>
                  <a:latin typeface="Arial Narrow" pitchFamily="34" charset="0"/>
                </a:defRPr>
              </a:lvl2pPr>
              <a:lvl3pPr marL="1143000" indent="-228600" eaLnBrk="0" hangingPunct="0">
                <a:defRPr b="1">
                  <a:solidFill>
                    <a:schemeClr val="bg1"/>
                  </a:solidFill>
                  <a:latin typeface="Arial Narrow" pitchFamily="34" charset="0"/>
                </a:defRPr>
              </a:lvl3pPr>
              <a:lvl4pPr marL="1600200" indent="-228600" eaLnBrk="0" hangingPunct="0">
                <a:defRPr b="1">
                  <a:solidFill>
                    <a:schemeClr val="bg1"/>
                  </a:solidFill>
                  <a:latin typeface="Arial Narrow" pitchFamily="34" charset="0"/>
                </a:defRPr>
              </a:lvl4pPr>
              <a:lvl5pPr marL="2057400" indent="-228600" eaLnBrk="0" hangingPunct="0">
                <a:defRPr b="1">
                  <a:solidFill>
                    <a:schemeClr val="bg1"/>
                  </a:solidFill>
                  <a:latin typeface="Arial Narrow" pitchFamily="34" charset="0"/>
                </a:defRPr>
              </a:lvl5pPr>
              <a:lvl6pPr marL="2514600" indent="-228600" algn="ctr" eaLnBrk="0" fontAlgn="base" hangingPunct="0">
                <a:spcBef>
                  <a:spcPct val="0"/>
                </a:spcBef>
                <a:spcAft>
                  <a:spcPct val="0"/>
                </a:spcAft>
                <a:defRPr b="1">
                  <a:solidFill>
                    <a:schemeClr val="bg1"/>
                  </a:solidFill>
                  <a:latin typeface="Arial Narrow" pitchFamily="34" charset="0"/>
                </a:defRPr>
              </a:lvl6pPr>
              <a:lvl7pPr marL="2971800" indent="-228600" algn="ctr" eaLnBrk="0" fontAlgn="base" hangingPunct="0">
                <a:spcBef>
                  <a:spcPct val="0"/>
                </a:spcBef>
                <a:spcAft>
                  <a:spcPct val="0"/>
                </a:spcAft>
                <a:defRPr b="1">
                  <a:solidFill>
                    <a:schemeClr val="bg1"/>
                  </a:solidFill>
                  <a:latin typeface="Arial Narrow" pitchFamily="34" charset="0"/>
                </a:defRPr>
              </a:lvl7pPr>
              <a:lvl8pPr marL="3429000" indent="-228600" algn="ctr" eaLnBrk="0" fontAlgn="base" hangingPunct="0">
                <a:spcBef>
                  <a:spcPct val="0"/>
                </a:spcBef>
                <a:spcAft>
                  <a:spcPct val="0"/>
                </a:spcAft>
                <a:defRPr b="1">
                  <a:solidFill>
                    <a:schemeClr val="bg1"/>
                  </a:solidFill>
                  <a:latin typeface="Arial Narrow" pitchFamily="34" charset="0"/>
                </a:defRPr>
              </a:lvl8pPr>
              <a:lvl9pPr marL="3886200" indent="-228600" algn="ctr" eaLnBrk="0" fontAlgn="base" hangingPunct="0">
                <a:spcBef>
                  <a:spcPct val="0"/>
                </a:spcBef>
                <a:spcAft>
                  <a:spcPct val="0"/>
                </a:spcAft>
                <a:defRPr b="1">
                  <a:solidFill>
                    <a:schemeClr val="bg1"/>
                  </a:solidFill>
                  <a:latin typeface="Arial Narrow" pitchFamily="34" charset="0"/>
                </a:defRPr>
              </a:lvl9pPr>
            </a:lstStyle>
            <a:p>
              <a:pPr algn="ctr" eaLnBrk="1" hangingPunct="1"/>
              <a:r>
                <a:rPr lang="en-US" sz="2400" b="0" dirty="0">
                  <a:ln w="0"/>
                  <a:solidFill>
                    <a:schemeClr val="tx1"/>
                  </a:solidFill>
                  <a:effectLst>
                    <a:outerShdw blurRad="38100" dist="19050" dir="2700000" algn="tl" rotWithShape="0">
                      <a:schemeClr val="dk1">
                        <a:alpha val="40000"/>
                      </a:schemeClr>
                    </a:outerShdw>
                  </a:effectLst>
                  <a:latin typeface="+mn-lt"/>
                </a:rPr>
                <a:t>Site Visits</a:t>
              </a:r>
            </a:p>
          </p:txBody>
        </p:sp>
        <p:sp>
          <p:nvSpPr>
            <p:cNvPr id="5" name="TextBox 5"/>
            <p:cNvSpPr txBox="1">
              <a:spLocks noChangeArrowheads="1"/>
            </p:cNvSpPr>
            <p:nvPr/>
          </p:nvSpPr>
          <p:spPr bwMode="auto">
            <a:xfrm>
              <a:off x="3300409" y="2052793"/>
              <a:ext cx="2590800" cy="400110"/>
            </a:xfrm>
            <a:prstGeom prst="rect">
              <a:avLst/>
            </a:prstGeom>
            <a:solidFill>
              <a:srgbClr val="FFC000"/>
            </a:solidFill>
            <a:ln w="9525">
              <a:solidFill>
                <a:schemeClr val="tx1"/>
              </a:solidFill>
              <a:miter lim="800000"/>
              <a:headEnd/>
              <a:tailEnd/>
            </a:ln>
          </p:spPr>
          <p:txBody>
            <a:bodyPr wrap="square">
              <a:spAutoFit/>
            </a:bodyPr>
            <a:lstStyle>
              <a:lvl1pPr eaLnBrk="0" hangingPunct="0">
                <a:defRPr b="1">
                  <a:solidFill>
                    <a:schemeClr val="bg1"/>
                  </a:solidFill>
                  <a:latin typeface="Arial Narrow" pitchFamily="34" charset="0"/>
                </a:defRPr>
              </a:lvl1pPr>
              <a:lvl2pPr marL="742950" indent="-285750" eaLnBrk="0" hangingPunct="0">
                <a:defRPr b="1">
                  <a:solidFill>
                    <a:schemeClr val="bg1"/>
                  </a:solidFill>
                  <a:latin typeface="Arial Narrow" pitchFamily="34" charset="0"/>
                </a:defRPr>
              </a:lvl2pPr>
              <a:lvl3pPr marL="1143000" indent="-228600" eaLnBrk="0" hangingPunct="0">
                <a:defRPr b="1">
                  <a:solidFill>
                    <a:schemeClr val="bg1"/>
                  </a:solidFill>
                  <a:latin typeface="Arial Narrow" pitchFamily="34" charset="0"/>
                </a:defRPr>
              </a:lvl3pPr>
              <a:lvl4pPr marL="1600200" indent="-228600" eaLnBrk="0" hangingPunct="0">
                <a:defRPr b="1">
                  <a:solidFill>
                    <a:schemeClr val="bg1"/>
                  </a:solidFill>
                  <a:latin typeface="Arial Narrow" pitchFamily="34" charset="0"/>
                </a:defRPr>
              </a:lvl4pPr>
              <a:lvl5pPr marL="2057400" indent="-228600" eaLnBrk="0" hangingPunct="0">
                <a:defRPr b="1">
                  <a:solidFill>
                    <a:schemeClr val="bg1"/>
                  </a:solidFill>
                  <a:latin typeface="Arial Narrow" pitchFamily="34" charset="0"/>
                </a:defRPr>
              </a:lvl5pPr>
              <a:lvl6pPr marL="2514600" indent="-228600" algn="ctr" eaLnBrk="0" fontAlgn="base" hangingPunct="0">
                <a:spcBef>
                  <a:spcPct val="0"/>
                </a:spcBef>
                <a:spcAft>
                  <a:spcPct val="0"/>
                </a:spcAft>
                <a:defRPr b="1">
                  <a:solidFill>
                    <a:schemeClr val="bg1"/>
                  </a:solidFill>
                  <a:latin typeface="Arial Narrow" pitchFamily="34" charset="0"/>
                </a:defRPr>
              </a:lvl6pPr>
              <a:lvl7pPr marL="2971800" indent="-228600" algn="ctr" eaLnBrk="0" fontAlgn="base" hangingPunct="0">
                <a:spcBef>
                  <a:spcPct val="0"/>
                </a:spcBef>
                <a:spcAft>
                  <a:spcPct val="0"/>
                </a:spcAft>
                <a:defRPr b="1">
                  <a:solidFill>
                    <a:schemeClr val="bg1"/>
                  </a:solidFill>
                  <a:latin typeface="Arial Narrow" pitchFamily="34" charset="0"/>
                </a:defRPr>
              </a:lvl7pPr>
              <a:lvl8pPr marL="3429000" indent="-228600" algn="ctr" eaLnBrk="0" fontAlgn="base" hangingPunct="0">
                <a:spcBef>
                  <a:spcPct val="0"/>
                </a:spcBef>
                <a:spcAft>
                  <a:spcPct val="0"/>
                </a:spcAft>
                <a:defRPr b="1">
                  <a:solidFill>
                    <a:schemeClr val="bg1"/>
                  </a:solidFill>
                  <a:latin typeface="Arial Narrow" pitchFamily="34" charset="0"/>
                </a:defRPr>
              </a:lvl8pPr>
              <a:lvl9pPr marL="3886200" indent="-228600" algn="ctr" eaLnBrk="0" fontAlgn="base" hangingPunct="0">
                <a:spcBef>
                  <a:spcPct val="0"/>
                </a:spcBef>
                <a:spcAft>
                  <a:spcPct val="0"/>
                </a:spcAft>
                <a:defRPr b="1">
                  <a:solidFill>
                    <a:schemeClr val="bg1"/>
                  </a:solidFill>
                  <a:latin typeface="Arial Narrow" pitchFamily="34" charset="0"/>
                </a:defRPr>
              </a:lvl9pPr>
            </a:lstStyle>
            <a:p>
              <a:pPr algn="ctr" eaLnBrk="1" hangingPunct="1"/>
              <a:r>
                <a:rPr lang="en-US" sz="2400" b="0" dirty="0">
                  <a:ln w="0"/>
                  <a:solidFill>
                    <a:schemeClr val="tx1"/>
                  </a:solidFill>
                  <a:effectLst>
                    <a:outerShdw blurRad="38100" dist="19050" dir="2700000" algn="tl" rotWithShape="0">
                      <a:schemeClr val="dk1">
                        <a:alpha val="40000"/>
                      </a:schemeClr>
                    </a:outerShdw>
                  </a:effectLst>
                  <a:latin typeface="+mn-lt"/>
                </a:rPr>
                <a:t>Proficiency Testing</a:t>
              </a:r>
            </a:p>
          </p:txBody>
        </p:sp>
        <p:sp>
          <p:nvSpPr>
            <p:cNvPr id="8" name="TextBox 14"/>
            <p:cNvSpPr txBox="1">
              <a:spLocks noChangeArrowheads="1"/>
            </p:cNvSpPr>
            <p:nvPr/>
          </p:nvSpPr>
          <p:spPr bwMode="auto">
            <a:xfrm>
              <a:off x="541336" y="2699417"/>
              <a:ext cx="2413679" cy="1009172"/>
            </a:xfrm>
            <a:prstGeom prst="rect">
              <a:avLst/>
            </a:prstGeom>
            <a:solidFill>
              <a:srgbClr val="FFFFFF"/>
            </a:solidFill>
            <a:ln w="9525">
              <a:solidFill>
                <a:schemeClr val="tx1"/>
              </a:solidFill>
              <a:miter lim="800000"/>
              <a:headEnd/>
              <a:tailEnd/>
            </a:ln>
          </p:spPr>
          <p:txBody>
            <a:bodyPr wrap="square">
              <a:spAutoFit/>
            </a:bodyPr>
            <a:lstStyle>
              <a:lvl1pPr eaLnBrk="0" hangingPunct="0">
                <a:defRPr b="1">
                  <a:solidFill>
                    <a:schemeClr val="bg1"/>
                  </a:solidFill>
                  <a:latin typeface="Arial Narrow" pitchFamily="34" charset="0"/>
                </a:defRPr>
              </a:lvl1pPr>
              <a:lvl2pPr marL="742950" indent="-285750" eaLnBrk="0" hangingPunct="0">
                <a:defRPr b="1">
                  <a:solidFill>
                    <a:schemeClr val="bg1"/>
                  </a:solidFill>
                  <a:latin typeface="Arial Narrow" pitchFamily="34" charset="0"/>
                </a:defRPr>
              </a:lvl2pPr>
              <a:lvl3pPr marL="1143000" indent="-228600" eaLnBrk="0" hangingPunct="0">
                <a:defRPr b="1">
                  <a:solidFill>
                    <a:schemeClr val="bg1"/>
                  </a:solidFill>
                  <a:latin typeface="Arial Narrow" pitchFamily="34" charset="0"/>
                </a:defRPr>
              </a:lvl3pPr>
              <a:lvl4pPr marL="1600200" indent="-228600" eaLnBrk="0" hangingPunct="0">
                <a:defRPr b="1">
                  <a:solidFill>
                    <a:schemeClr val="bg1"/>
                  </a:solidFill>
                  <a:latin typeface="Arial Narrow" pitchFamily="34" charset="0"/>
                </a:defRPr>
              </a:lvl4pPr>
              <a:lvl5pPr marL="2057400" indent="-228600" eaLnBrk="0" hangingPunct="0">
                <a:defRPr b="1">
                  <a:solidFill>
                    <a:schemeClr val="bg1"/>
                  </a:solidFill>
                  <a:latin typeface="Arial Narrow" pitchFamily="34" charset="0"/>
                </a:defRPr>
              </a:lvl5pPr>
              <a:lvl6pPr marL="2514600" indent="-228600" algn="ctr" eaLnBrk="0" fontAlgn="base" hangingPunct="0">
                <a:spcBef>
                  <a:spcPct val="0"/>
                </a:spcBef>
                <a:spcAft>
                  <a:spcPct val="0"/>
                </a:spcAft>
                <a:defRPr b="1">
                  <a:solidFill>
                    <a:schemeClr val="bg1"/>
                  </a:solidFill>
                  <a:latin typeface="Arial Narrow" pitchFamily="34" charset="0"/>
                </a:defRPr>
              </a:lvl6pPr>
              <a:lvl7pPr marL="2971800" indent="-228600" algn="ctr" eaLnBrk="0" fontAlgn="base" hangingPunct="0">
                <a:spcBef>
                  <a:spcPct val="0"/>
                </a:spcBef>
                <a:spcAft>
                  <a:spcPct val="0"/>
                </a:spcAft>
                <a:defRPr b="1">
                  <a:solidFill>
                    <a:schemeClr val="bg1"/>
                  </a:solidFill>
                  <a:latin typeface="Arial Narrow" pitchFamily="34" charset="0"/>
                </a:defRPr>
              </a:lvl7pPr>
              <a:lvl8pPr marL="3429000" indent="-228600" algn="ctr" eaLnBrk="0" fontAlgn="base" hangingPunct="0">
                <a:spcBef>
                  <a:spcPct val="0"/>
                </a:spcBef>
                <a:spcAft>
                  <a:spcPct val="0"/>
                </a:spcAft>
                <a:defRPr b="1">
                  <a:solidFill>
                    <a:schemeClr val="bg1"/>
                  </a:solidFill>
                  <a:latin typeface="Arial Narrow" pitchFamily="34" charset="0"/>
                </a:defRPr>
              </a:lvl8pPr>
              <a:lvl9pPr marL="3886200" indent="-228600" algn="ctr" eaLnBrk="0" fontAlgn="base" hangingPunct="0">
                <a:spcBef>
                  <a:spcPct val="0"/>
                </a:spcBef>
                <a:spcAft>
                  <a:spcPct val="0"/>
                </a:spcAft>
                <a:defRPr b="1">
                  <a:solidFill>
                    <a:schemeClr val="bg1"/>
                  </a:solidFill>
                  <a:latin typeface="Arial Narrow" pitchFamily="34" charset="0"/>
                </a:defRPr>
              </a:lvl9pPr>
            </a:lstStyle>
            <a:p>
              <a:pPr algn="l" eaLnBrk="1" hangingPunct="1"/>
              <a:r>
                <a:rPr lang="en-US" b="0" dirty="0">
                  <a:solidFill>
                    <a:sysClr val="windowText" lastClr="000000"/>
                  </a:solidFill>
                  <a:latin typeface="+mn-lt"/>
                </a:rPr>
                <a:t>A team of supervisors assesses testing site and provides feedback report for improvement</a:t>
              </a:r>
            </a:p>
          </p:txBody>
        </p:sp>
        <p:sp>
          <p:nvSpPr>
            <p:cNvPr id="9" name="Rectangle 15"/>
            <p:cNvSpPr>
              <a:spLocks noChangeArrowheads="1"/>
            </p:cNvSpPr>
            <p:nvPr/>
          </p:nvSpPr>
          <p:spPr bwMode="auto">
            <a:xfrm>
              <a:off x="3300409" y="2699418"/>
              <a:ext cx="2590800" cy="1009172"/>
            </a:xfrm>
            <a:prstGeom prst="rect">
              <a:avLst/>
            </a:prstGeom>
            <a:solidFill>
              <a:srgbClr val="FFFFFF"/>
            </a:solidFill>
            <a:ln w="9525">
              <a:solidFill>
                <a:schemeClr val="tx1"/>
              </a:solidFill>
              <a:miter lim="800000"/>
              <a:headEnd/>
              <a:tailEnd/>
            </a:ln>
          </p:spPr>
          <p:txBody>
            <a:bodyPr wrap="square">
              <a:spAutoFit/>
            </a:bodyPr>
            <a:lstStyle/>
            <a:p>
              <a:pPr algn="l"/>
              <a:r>
                <a:rPr lang="en-US" dirty="0">
                  <a:solidFill>
                    <a:sysClr val="windowText" lastClr="000000"/>
                  </a:solidFill>
                </a:rPr>
                <a:t>Testing of unknown samples received at regular interval by all testing providers</a:t>
              </a:r>
            </a:p>
            <a:p>
              <a:pPr algn="l"/>
              <a:endParaRPr lang="en-US" dirty="0">
                <a:solidFill>
                  <a:sysClr val="windowText" lastClr="000000"/>
                </a:solidFill>
              </a:endParaRPr>
            </a:p>
          </p:txBody>
        </p:sp>
        <p:grpSp>
          <p:nvGrpSpPr>
            <p:cNvPr id="10" name="Group 9"/>
            <p:cNvGrpSpPr/>
            <p:nvPr/>
          </p:nvGrpSpPr>
          <p:grpSpPr>
            <a:xfrm>
              <a:off x="533400" y="4224075"/>
              <a:ext cx="5365746" cy="824441"/>
              <a:chOff x="541336" y="5983070"/>
              <a:chExt cx="5365746" cy="744421"/>
            </a:xfrm>
          </p:grpSpPr>
          <p:sp>
            <p:nvSpPr>
              <p:cNvPr id="12" name="Rectangle 11"/>
              <p:cNvSpPr/>
              <p:nvPr/>
            </p:nvSpPr>
            <p:spPr>
              <a:xfrm>
                <a:off x="541336" y="5983070"/>
                <a:ext cx="2405743" cy="7225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ysClr val="windowText" lastClr="000000"/>
                  </a:solidFill>
                </a:endParaRPr>
              </a:p>
            </p:txBody>
          </p:sp>
          <p:sp>
            <p:nvSpPr>
              <p:cNvPr id="14" name="Rectangle 13"/>
              <p:cNvSpPr/>
              <p:nvPr/>
            </p:nvSpPr>
            <p:spPr>
              <a:xfrm>
                <a:off x="3308345" y="6004960"/>
                <a:ext cx="2598737" cy="7225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5" name="TextBox 14"/>
              <p:cNvSpPr txBox="1"/>
              <p:nvPr/>
            </p:nvSpPr>
            <p:spPr>
              <a:xfrm>
                <a:off x="1087149" y="6147137"/>
                <a:ext cx="1330164" cy="280376"/>
              </a:xfrm>
              <a:prstGeom prst="rect">
                <a:avLst/>
              </a:prstGeom>
              <a:noFill/>
            </p:spPr>
            <p:txBody>
              <a:bodyPr wrap="none" rtlCol="0">
                <a:spAutoFit/>
              </a:bodyPr>
              <a:lstStyle/>
              <a:p>
                <a:pPr algn="ctr"/>
                <a:r>
                  <a:rPr lang="en-US" dirty="0">
                    <a:solidFill>
                      <a:sysClr val="windowText" lastClr="000000"/>
                    </a:solidFill>
                  </a:rPr>
                  <a:t>Supervisory visit</a:t>
                </a:r>
              </a:p>
            </p:txBody>
          </p:sp>
          <p:sp>
            <p:nvSpPr>
              <p:cNvPr id="17" name="TextBox 16"/>
              <p:cNvSpPr txBox="1"/>
              <p:nvPr/>
            </p:nvSpPr>
            <p:spPr>
              <a:xfrm>
                <a:off x="3284536" y="6022539"/>
                <a:ext cx="2598737" cy="490658"/>
              </a:xfrm>
              <a:prstGeom prst="rect">
                <a:avLst/>
              </a:prstGeom>
              <a:noFill/>
            </p:spPr>
            <p:txBody>
              <a:bodyPr wrap="square" rtlCol="0">
                <a:spAutoFit/>
              </a:bodyPr>
              <a:lstStyle/>
              <a:p>
                <a:pPr algn="ctr"/>
                <a:r>
                  <a:rPr lang="en-US" dirty="0">
                    <a:solidFill>
                      <a:sysClr val="windowText" lastClr="000000"/>
                    </a:solidFill>
                  </a:rPr>
                  <a:t>5 or more unknown samples </a:t>
                </a:r>
              </a:p>
              <a:p>
                <a:pPr algn="ctr"/>
                <a:r>
                  <a:rPr lang="en-US" dirty="0">
                    <a:solidFill>
                      <a:sysClr val="windowText" lastClr="000000"/>
                    </a:solidFill>
                  </a:rPr>
                  <a:t>2 times/year</a:t>
                </a:r>
              </a:p>
            </p:txBody>
          </p:sp>
        </p:grpSp>
      </p:grpSp>
    </p:spTree>
    <p:extLst>
      <p:ext uri="{BB962C8B-B14F-4D97-AF65-F5344CB8AC3E}">
        <p14:creationId xmlns:p14="http://schemas.microsoft.com/office/powerpoint/2010/main" val="4209079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7" name="Rectangle 5"/>
          <p:cNvSpPr>
            <a:spLocks noGrp="1" noChangeArrowheads="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EQA Should Lead to Corrective Actions</a:t>
            </a:r>
          </a:p>
        </p:txBody>
      </p:sp>
      <p:sp>
        <p:nvSpPr>
          <p:cNvPr id="3" name="Slide Number Placeholder 2"/>
          <p:cNvSpPr>
            <a:spLocks noGrp="1"/>
          </p:cNvSpPr>
          <p:nvPr>
            <p:ph type="sldNum" sz="quarter" idx="12"/>
          </p:nvPr>
        </p:nvSpPr>
        <p:spPr/>
        <p:txBody>
          <a:bodyPr/>
          <a:lstStyle/>
          <a:p>
            <a:fld id="{E369AF87-F0F2-4821-9497-0DF5526E2B5D}" type="slidenum">
              <a:rPr lang="en-US" smtClean="0"/>
              <a:t>47</a:t>
            </a:fld>
            <a:endParaRPr lang="en-US" dirty="0"/>
          </a:p>
        </p:txBody>
      </p:sp>
      <p:sp>
        <p:nvSpPr>
          <p:cNvPr id="5" name="Text Placeholder 4">
            <a:extLst>
              <a:ext uri="{FF2B5EF4-FFF2-40B4-BE49-F238E27FC236}">
                <a16:creationId xmlns:a16="http://schemas.microsoft.com/office/drawing/2014/main" id="{D4CEBCFF-8CEA-4607-BFC5-423881BED6B0}"/>
              </a:ext>
            </a:extLst>
          </p:cNvPr>
          <p:cNvSpPr>
            <a:spLocks noGrp="1"/>
          </p:cNvSpPr>
          <p:nvPr>
            <p:ph type="body" sz="quarter" idx="13"/>
          </p:nvPr>
        </p:nvSpPr>
        <p:spPr/>
        <p:txBody>
          <a:bodyPr/>
          <a:lstStyle/>
          <a:p>
            <a:endParaRPr lang="en-US"/>
          </a:p>
        </p:txBody>
      </p:sp>
      <p:sp>
        <p:nvSpPr>
          <p:cNvPr id="1052682" name="Text Box 10"/>
          <p:cNvSpPr txBox="1">
            <a:spLocks noChangeArrowheads="1"/>
          </p:cNvSpPr>
          <p:nvPr/>
        </p:nvSpPr>
        <p:spPr bwMode="auto">
          <a:xfrm>
            <a:off x="1905000" y="4114801"/>
            <a:ext cx="8229600" cy="1548759"/>
          </a:xfrm>
          <a:prstGeom prst="rect">
            <a:avLst/>
          </a:prstGeom>
        </p:spPr>
        <p:txBody>
          <a:bodyPr vert="horz" lIns="91440" tIns="45720" rIns="91440" bIns="45720" rtlCol="0">
            <a:normAutofit fontScale="85000" lnSpcReduction="20000"/>
          </a:bodyPr>
          <a:lstStyle>
            <a:lvl1pPr marL="342900" indent="-228600">
              <a:spcBef>
                <a:spcPct val="20000"/>
              </a:spcBef>
              <a:buClr>
                <a:schemeClr val="accent1"/>
              </a:buClr>
              <a:buFont typeface="Arial" pitchFamily="34" charset="0"/>
              <a:buChar char="•"/>
              <a:defRPr sz="2400">
                <a:solidFill>
                  <a:schemeClr val="tx2"/>
                </a:solidFill>
              </a:defRPr>
            </a:lvl1pPr>
            <a:lvl2pPr marL="640080" indent="-228600">
              <a:spcBef>
                <a:spcPct val="20000"/>
              </a:spcBef>
              <a:buClr>
                <a:schemeClr val="accent2"/>
              </a:buClr>
              <a:buFont typeface="Arial" pitchFamily="34" charset="0"/>
              <a:buChar char="•"/>
              <a:defRPr sz="2000">
                <a:solidFill>
                  <a:schemeClr val="tx2"/>
                </a:solidFill>
              </a:defRPr>
            </a:lvl2pPr>
            <a:lvl3pPr indent="-228600">
              <a:spcBef>
                <a:spcPct val="20000"/>
              </a:spcBef>
              <a:buClr>
                <a:schemeClr val="accent3"/>
              </a:buClr>
              <a:buFont typeface="Arial" pitchFamily="34" charset="0"/>
              <a:buChar char="•"/>
              <a:defRPr>
                <a:solidFill>
                  <a:schemeClr val="tx2"/>
                </a:solidFill>
              </a:defRPr>
            </a:lvl3pPr>
            <a:lvl4pPr marL="1280160" indent="-228600">
              <a:spcBef>
                <a:spcPct val="20000"/>
              </a:spcBef>
              <a:buClr>
                <a:schemeClr val="accent4"/>
              </a:buClr>
              <a:buFont typeface="Arial" pitchFamily="34" charset="0"/>
              <a:buChar char="•"/>
              <a:defRPr sz="1600">
                <a:solidFill>
                  <a:schemeClr val="tx2"/>
                </a:solidFill>
              </a:defRPr>
            </a:lvl4pPr>
            <a:lvl5pPr marL="1554480" indent="-228600">
              <a:spcBef>
                <a:spcPct val="20000"/>
              </a:spcBef>
              <a:buClr>
                <a:schemeClr val="accent5"/>
              </a:buClr>
              <a:buFont typeface="Arial" pitchFamily="34" charset="0"/>
              <a:buChar char="•"/>
              <a:defRPr sz="1600" baseline="0">
                <a:solidFill>
                  <a:schemeClr val="tx2"/>
                </a:solidFill>
              </a:defRPr>
            </a:lvl5pPr>
            <a:lvl6pPr marL="1737360" indent="-182880">
              <a:spcBef>
                <a:spcPct val="20000"/>
              </a:spcBef>
              <a:buClr>
                <a:schemeClr val="accent1"/>
              </a:buClr>
              <a:buFont typeface="Arial" pitchFamily="34" charset="0"/>
              <a:buChar char="•"/>
              <a:defRPr sz="1400">
                <a:solidFill>
                  <a:schemeClr val="tx2"/>
                </a:solidFill>
              </a:defRPr>
            </a:lvl6pPr>
            <a:lvl7pPr marL="2011680" indent="-182880">
              <a:spcBef>
                <a:spcPct val="20000"/>
              </a:spcBef>
              <a:buClr>
                <a:schemeClr val="accent2"/>
              </a:buClr>
              <a:buFont typeface="Arial" pitchFamily="34" charset="0"/>
              <a:buChar char="•"/>
              <a:defRPr sz="1400">
                <a:solidFill>
                  <a:schemeClr val="tx2"/>
                </a:solidFill>
              </a:defRPr>
            </a:lvl7pPr>
            <a:lvl8pPr marL="2194560" indent="-182880">
              <a:spcBef>
                <a:spcPct val="20000"/>
              </a:spcBef>
              <a:buClr>
                <a:schemeClr val="accent3"/>
              </a:buClr>
              <a:buFont typeface="Arial" pitchFamily="34" charset="0"/>
              <a:buChar char="•"/>
              <a:defRPr sz="1400">
                <a:solidFill>
                  <a:schemeClr val="tx2"/>
                </a:solidFill>
              </a:defRPr>
            </a:lvl8pPr>
            <a:lvl9pPr marL="2377440" indent="-182880">
              <a:spcBef>
                <a:spcPct val="20000"/>
              </a:spcBef>
              <a:buClr>
                <a:schemeClr val="accent4"/>
              </a:buClr>
              <a:buFont typeface="Arial" pitchFamily="34" charset="0"/>
              <a:buChar char="•"/>
              <a:defRPr sz="1400">
                <a:solidFill>
                  <a:schemeClr val="tx2"/>
                </a:solidFill>
              </a:defRPr>
            </a:lvl9pPr>
          </a:lstStyle>
          <a:p>
            <a:pPr marL="114300">
              <a:buClr>
                <a:schemeClr val="tx2">
                  <a:lumMod val="75000"/>
                </a:schemeClr>
              </a:buClr>
              <a:buNone/>
            </a:pPr>
            <a:r>
              <a:rPr lang="en-AU" sz="2800" dirty="0">
                <a:solidFill>
                  <a:schemeClr val="accent1">
                    <a:lumMod val="50000"/>
                  </a:schemeClr>
                </a:solidFill>
                <a:cs typeface="Calibri" pitchFamily="34" charset="0"/>
              </a:rPr>
              <a:t>Corrective action is:</a:t>
            </a:r>
          </a:p>
          <a:p>
            <a:pPr>
              <a:buClr>
                <a:schemeClr val="tx2">
                  <a:lumMod val="75000"/>
                </a:schemeClr>
              </a:buClr>
            </a:pPr>
            <a:r>
              <a:rPr lang="en-AU" sz="2800" dirty="0">
                <a:solidFill>
                  <a:schemeClr val="accent1">
                    <a:lumMod val="50000"/>
                  </a:schemeClr>
                </a:solidFill>
                <a:cs typeface="Calibri" pitchFamily="34" charset="0"/>
              </a:rPr>
              <a:t>An action taken to correct a problem or deficiency</a:t>
            </a:r>
          </a:p>
          <a:p>
            <a:pPr>
              <a:buClr>
                <a:schemeClr val="tx2">
                  <a:lumMod val="75000"/>
                </a:schemeClr>
              </a:buClr>
            </a:pPr>
            <a:r>
              <a:rPr lang="en-AU" sz="2800" dirty="0">
                <a:solidFill>
                  <a:schemeClr val="accent1">
                    <a:lumMod val="50000"/>
                  </a:schemeClr>
                </a:solidFill>
                <a:cs typeface="Calibri" pitchFamily="34" charset="0"/>
              </a:rPr>
              <a:t>An action to improve the accuracy of test result</a:t>
            </a:r>
          </a:p>
          <a:p>
            <a:pPr>
              <a:buClr>
                <a:schemeClr val="tx2">
                  <a:lumMod val="75000"/>
                </a:schemeClr>
              </a:buClr>
            </a:pPr>
            <a:r>
              <a:rPr lang="en-AU" sz="2800" dirty="0">
                <a:solidFill>
                  <a:srgbClr val="FF0000"/>
                </a:solidFill>
                <a:cs typeface="Calibri" pitchFamily="34" charset="0"/>
              </a:rPr>
              <a:t>NOT a disciplinary action against the tester</a:t>
            </a:r>
          </a:p>
        </p:txBody>
      </p:sp>
      <p:grpSp>
        <p:nvGrpSpPr>
          <p:cNvPr id="2" name="Group 1"/>
          <p:cNvGrpSpPr/>
          <p:nvPr/>
        </p:nvGrpSpPr>
        <p:grpSpPr>
          <a:xfrm>
            <a:off x="972766" y="1613781"/>
            <a:ext cx="9708204" cy="1848478"/>
            <a:chOff x="457200" y="2590800"/>
            <a:chExt cx="8229600" cy="1295400"/>
          </a:xfrm>
        </p:grpSpPr>
        <p:sp>
          <p:nvSpPr>
            <p:cNvPr id="1052674" name="AutoShape 2" descr="Stationery"/>
            <p:cNvSpPr>
              <a:spLocks noChangeArrowheads="1"/>
            </p:cNvSpPr>
            <p:nvPr/>
          </p:nvSpPr>
          <p:spPr bwMode="auto">
            <a:xfrm>
              <a:off x="457200" y="2743200"/>
              <a:ext cx="1524000" cy="1066800"/>
            </a:xfrm>
            <a:prstGeom prst="roundRect">
              <a:avLst>
                <a:gd name="adj" fmla="val 16667"/>
              </a:avLst>
            </a:prstGeom>
            <a:solidFill>
              <a:schemeClr val="accent3"/>
            </a:solidFill>
            <a:ln w="9525">
              <a:solidFill>
                <a:schemeClr val="tx1"/>
              </a:solidFill>
              <a:round/>
              <a:headEnd/>
              <a:tailEnd/>
            </a:ln>
            <a:effectLst>
              <a:outerShdw dist="107763" dir="2700000" algn="ctr" rotWithShape="0">
                <a:schemeClr val="bg2"/>
              </a:outerShdw>
            </a:effectLst>
          </p:spPr>
          <p:txBody>
            <a:bodyPr wrap="none" anchor="ctr"/>
            <a:lstStyle/>
            <a:p>
              <a:pPr algn="ctr">
                <a:lnSpc>
                  <a:spcPct val="80000"/>
                </a:lnSpc>
              </a:pPr>
              <a:r>
                <a:rPr lang="en-US" sz="2800" b="1" dirty="0">
                  <a:solidFill>
                    <a:schemeClr val="bg1"/>
                  </a:solidFill>
                  <a:latin typeface="Arial" charset="0"/>
                </a:rPr>
                <a:t>EQA</a:t>
              </a:r>
            </a:p>
          </p:txBody>
        </p:sp>
        <p:sp>
          <p:nvSpPr>
            <p:cNvPr id="1052675" name="AutoShape 3"/>
            <p:cNvSpPr>
              <a:spLocks noChangeArrowheads="1"/>
            </p:cNvSpPr>
            <p:nvPr/>
          </p:nvSpPr>
          <p:spPr bwMode="auto">
            <a:xfrm>
              <a:off x="2133600" y="2590800"/>
              <a:ext cx="914400" cy="1295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2">
                <a:lumMod val="75000"/>
              </a:schemeClr>
            </a:solidFill>
            <a:ln w="9525">
              <a:solidFill>
                <a:schemeClr val="tx1"/>
              </a:solidFill>
              <a:miter lim="800000"/>
              <a:headEnd/>
              <a:tailEnd/>
            </a:ln>
            <a:effectLst>
              <a:outerShdw dist="107763" dir="2700000" algn="ctr" rotWithShape="0">
                <a:schemeClr val="bg2"/>
              </a:outerShdw>
            </a:effectLst>
          </p:spPr>
          <p:txBody>
            <a:bodyPr wrap="none" anchor="ctr"/>
            <a:lstStyle/>
            <a:p>
              <a:endParaRPr lang="en-US" dirty="0">
                <a:solidFill>
                  <a:schemeClr val="tx2">
                    <a:lumMod val="75000"/>
                  </a:schemeClr>
                </a:solidFill>
                <a:latin typeface="Calibri" pitchFamily="34" charset="0"/>
              </a:endParaRPr>
            </a:p>
          </p:txBody>
        </p:sp>
        <p:sp>
          <p:nvSpPr>
            <p:cNvPr id="1052676" name="AutoShape 4" descr="Stationery"/>
            <p:cNvSpPr>
              <a:spLocks noChangeArrowheads="1"/>
            </p:cNvSpPr>
            <p:nvPr/>
          </p:nvSpPr>
          <p:spPr bwMode="auto">
            <a:xfrm>
              <a:off x="6553200" y="2743200"/>
              <a:ext cx="2133600" cy="1066800"/>
            </a:xfrm>
            <a:prstGeom prst="roundRect">
              <a:avLst>
                <a:gd name="adj" fmla="val 16667"/>
              </a:avLst>
            </a:prstGeom>
            <a:solidFill>
              <a:schemeClr val="accent3"/>
            </a:solidFill>
            <a:ln w="9525">
              <a:solidFill>
                <a:schemeClr val="tx1"/>
              </a:solidFill>
              <a:round/>
              <a:headEnd/>
              <a:tailEnd/>
            </a:ln>
            <a:effectLst>
              <a:outerShdw dist="107763" dir="2700000" algn="ctr" rotWithShape="0">
                <a:schemeClr val="bg2"/>
              </a:outerShdw>
            </a:effectLst>
          </p:spPr>
          <p:txBody>
            <a:bodyPr wrap="none" anchor="ctr"/>
            <a:lstStyle/>
            <a:p>
              <a:pPr algn="ctr">
                <a:lnSpc>
                  <a:spcPct val="80000"/>
                </a:lnSpc>
              </a:pPr>
              <a:r>
                <a:rPr lang="en-US" sz="2400" b="1" dirty="0">
                  <a:solidFill>
                    <a:schemeClr val="bg1"/>
                  </a:solidFill>
                  <a:latin typeface="Arial" charset="0"/>
                </a:rPr>
                <a:t>Take </a:t>
              </a:r>
            </a:p>
            <a:p>
              <a:pPr algn="ctr">
                <a:lnSpc>
                  <a:spcPct val="80000"/>
                </a:lnSpc>
              </a:pPr>
              <a:r>
                <a:rPr lang="en-US" sz="2400" b="1" dirty="0">
                  <a:solidFill>
                    <a:schemeClr val="bg1"/>
                  </a:solidFill>
                  <a:latin typeface="Arial" charset="0"/>
                </a:rPr>
                <a:t>Corrective </a:t>
              </a:r>
            </a:p>
            <a:p>
              <a:pPr algn="ctr">
                <a:lnSpc>
                  <a:spcPct val="80000"/>
                </a:lnSpc>
              </a:pPr>
              <a:r>
                <a:rPr lang="en-US" sz="2400" b="1" dirty="0">
                  <a:solidFill>
                    <a:schemeClr val="bg1"/>
                  </a:solidFill>
                  <a:latin typeface="Arial" charset="0"/>
                </a:rPr>
                <a:t>Action</a:t>
              </a:r>
            </a:p>
          </p:txBody>
        </p:sp>
        <p:sp>
          <p:nvSpPr>
            <p:cNvPr id="1052684" name="AutoShape 12" descr="Stationery"/>
            <p:cNvSpPr>
              <a:spLocks noChangeArrowheads="1"/>
            </p:cNvSpPr>
            <p:nvPr/>
          </p:nvSpPr>
          <p:spPr bwMode="auto">
            <a:xfrm>
              <a:off x="3200400" y="2743200"/>
              <a:ext cx="1981200" cy="1066800"/>
            </a:xfrm>
            <a:prstGeom prst="roundRect">
              <a:avLst>
                <a:gd name="adj" fmla="val 16667"/>
              </a:avLst>
            </a:prstGeom>
            <a:solidFill>
              <a:schemeClr val="accent3"/>
            </a:solidFill>
            <a:ln w="9525">
              <a:solidFill>
                <a:schemeClr val="tx1"/>
              </a:solidFill>
              <a:round/>
              <a:headEnd/>
              <a:tailEnd/>
            </a:ln>
            <a:effectLst>
              <a:outerShdw dist="107763" dir="2700000" algn="ctr" rotWithShape="0">
                <a:schemeClr val="bg2"/>
              </a:outerShdw>
            </a:effectLst>
          </p:spPr>
          <p:txBody>
            <a:bodyPr wrap="none" anchor="ctr"/>
            <a:lstStyle/>
            <a:p>
              <a:pPr algn="ctr">
                <a:lnSpc>
                  <a:spcPct val="80000"/>
                </a:lnSpc>
              </a:pPr>
              <a:r>
                <a:rPr lang="en-US" sz="2400" b="1" dirty="0">
                  <a:solidFill>
                    <a:schemeClr val="bg1"/>
                  </a:solidFill>
                  <a:latin typeface="Arial" charset="0"/>
                </a:rPr>
                <a:t>Identify</a:t>
              </a:r>
            </a:p>
            <a:p>
              <a:pPr algn="ctr">
                <a:lnSpc>
                  <a:spcPct val="80000"/>
                </a:lnSpc>
              </a:pPr>
              <a:r>
                <a:rPr lang="en-US" sz="2400" b="1" dirty="0">
                  <a:solidFill>
                    <a:schemeClr val="bg1"/>
                  </a:solidFill>
                  <a:latin typeface="Arial" charset="0"/>
                </a:rPr>
                <a:t>Problems</a:t>
              </a:r>
            </a:p>
          </p:txBody>
        </p:sp>
        <p:sp>
          <p:nvSpPr>
            <p:cNvPr id="1052685" name="AutoShape 13"/>
            <p:cNvSpPr>
              <a:spLocks noChangeArrowheads="1"/>
            </p:cNvSpPr>
            <p:nvPr/>
          </p:nvSpPr>
          <p:spPr bwMode="auto">
            <a:xfrm>
              <a:off x="5334000" y="2590800"/>
              <a:ext cx="914400" cy="1295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2">
                <a:lumMod val="75000"/>
              </a:schemeClr>
            </a:solidFill>
            <a:ln w="9525">
              <a:solidFill>
                <a:schemeClr val="tx1"/>
              </a:solidFill>
              <a:miter lim="800000"/>
              <a:headEnd/>
              <a:tailEnd/>
            </a:ln>
            <a:effectLst>
              <a:outerShdw dist="107763" dir="2700000" algn="ctr" rotWithShape="0">
                <a:schemeClr val="bg2"/>
              </a:outerShdw>
            </a:effectLst>
          </p:spPr>
          <p:txBody>
            <a:bodyPr wrap="none" anchor="ctr"/>
            <a:lstStyle/>
            <a:p>
              <a:endParaRPr lang="en-US" dirty="0">
                <a:latin typeface="Calibri" pitchFamily="34" charset="0"/>
              </a:endParaRPr>
            </a:p>
          </p:txBody>
        </p:sp>
      </p:grpSp>
    </p:spTree>
    <p:extLst>
      <p:ext uri="{BB962C8B-B14F-4D97-AF65-F5344CB8AC3E}">
        <p14:creationId xmlns:p14="http://schemas.microsoft.com/office/powerpoint/2010/main" val="4157211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Proficiency Testing Cycle and Frequency</a:t>
            </a:r>
          </a:p>
        </p:txBody>
      </p:sp>
      <p:sp>
        <p:nvSpPr>
          <p:cNvPr id="3" name="Slide Number Placeholder 2"/>
          <p:cNvSpPr>
            <a:spLocks noGrp="1"/>
          </p:cNvSpPr>
          <p:nvPr>
            <p:ph type="sldNum" sz="quarter" idx="12"/>
          </p:nvPr>
        </p:nvSpPr>
        <p:spPr/>
        <p:txBody>
          <a:bodyPr/>
          <a:lstStyle/>
          <a:p>
            <a:fld id="{E369AF87-F0F2-4821-9497-0DF5526E2B5D}" type="slidenum">
              <a:rPr lang="en-US" smtClean="0"/>
              <a:t>48</a:t>
            </a:fld>
            <a:endParaRPr lang="en-US" dirty="0"/>
          </a:p>
        </p:txBody>
      </p:sp>
      <p:sp>
        <p:nvSpPr>
          <p:cNvPr id="5" name="Content Placeholder 2"/>
          <p:cNvSpPr>
            <a:spLocks noGrp="1"/>
          </p:cNvSpPr>
          <p:nvPr>
            <p:ph idx="1"/>
          </p:nvPr>
        </p:nvSpPr>
        <p:spPr>
          <a:xfrm>
            <a:off x="7009006" y="1502922"/>
            <a:ext cx="4923376" cy="4644957"/>
          </a:xfrm>
          <a:noFill/>
        </p:spPr>
        <p:txBody>
          <a:bodyPr vert="horz" lIns="91440" tIns="45720" rIns="91440" bIns="45720" rtlCol="0">
            <a:noAutofit/>
          </a:bodyPr>
          <a:lstStyle/>
          <a:p>
            <a:pPr>
              <a:lnSpc>
                <a:spcPct val="150000"/>
              </a:lnSpc>
              <a:buClr>
                <a:schemeClr val="tx2">
                  <a:lumMod val="75000"/>
                </a:schemeClr>
              </a:buClr>
            </a:pPr>
            <a:r>
              <a:rPr lang="en-US" sz="2400" dirty="0">
                <a:solidFill>
                  <a:schemeClr val="accent1">
                    <a:lumMod val="50000"/>
                  </a:schemeClr>
                </a:solidFill>
                <a:cs typeface="Calibri" pitchFamily="34" charset="0"/>
              </a:rPr>
              <a:t>At least 2x per year</a:t>
            </a:r>
          </a:p>
          <a:p>
            <a:pPr>
              <a:lnSpc>
                <a:spcPct val="150000"/>
              </a:lnSpc>
              <a:buClr>
                <a:schemeClr val="tx2">
                  <a:lumMod val="75000"/>
                </a:schemeClr>
              </a:buClr>
            </a:pPr>
            <a:r>
              <a:rPr lang="en-US" sz="2400" dirty="0">
                <a:solidFill>
                  <a:schemeClr val="accent1">
                    <a:lumMod val="50000"/>
                  </a:schemeClr>
                </a:solidFill>
                <a:cs typeface="Calibri" pitchFamily="34" charset="0"/>
              </a:rPr>
              <a:t>Each tester is responsible for performing the test based on the survey algorithm and report the results within 1 week to the regional/district level</a:t>
            </a:r>
          </a:p>
        </p:txBody>
      </p:sp>
      <p:graphicFrame>
        <p:nvGraphicFramePr>
          <p:cNvPr id="32" name="Diagram 31"/>
          <p:cNvGraphicFramePr/>
          <p:nvPr>
            <p:extLst>
              <p:ext uri="{D42A27DB-BD31-4B8C-83A1-F6EECF244321}">
                <p14:modId xmlns:p14="http://schemas.microsoft.com/office/powerpoint/2010/main" val="4254348242"/>
              </p:ext>
            </p:extLst>
          </p:nvPr>
        </p:nvGraphicFramePr>
        <p:xfrm>
          <a:off x="894945" y="964254"/>
          <a:ext cx="5651770" cy="5366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985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4336368-D108-4DE5-8473-FAF19E041AD5}" type="slidenum">
              <a:rPr lang="en-US" smtClean="0"/>
              <a:pPr/>
              <a:t>49</a:t>
            </a:fld>
            <a:endParaRPr lang="en-US"/>
          </a:p>
        </p:txBody>
      </p:sp>
      <p:pic>
        <p:nvPicPr>
          <p:cNvPr id="3" name="Picture 2" descr="RTRI PT Form 22Apr19 YP [Read-Only] - Word"/>
          <p:cNvPicPr>
            <a:picLocks noChangeAspect="1"/>
          </p:cNvPicPr>
          <p:nvPr/>
        </p:nvPicPr>
        <p:blipFill rotWithShape="1">
          <a:blip r:embed="rId3">
            <a:extLst>
              <a:ext uri="{28A0092B-C50C-407E-A947-70E740481C1C}">
                <a14:useLocalDpi xmlns:a14="http://schemas.microsoft.com/office/drawing/2010/main" val="0"/>
              </a:ext>
            </a:extLst>
          </a:blip>
          <a:srcRect l="39167" t="19444" r="26666" b="7222"/>
          <a:stretch/>
        </p:blipFill>
        <p:spPr>
          <a:xfrm>
            <a:off x="3047736" y="66907"/>
            <a:ext cx="5800725" cy="6791093"/>
          </a:xfrm>
          <a:prstGeom prst="rect">
            <a:avLst/>
          </a:prstGeom>
        </p:spPr>
      </p:pic>
      <p:pic>
        <p:nvPicPr>
          <p:cNvPr id="2" name="Picture 1">
            <a:extLst>
              <a:ext uri="{FF2B5EF4-FFF2-40B4-BE49-F238E27FC236}">
                <a16:creationId xmlns:a16="http://schemas.microsoft.com/office/drawing/2014/main" id="{A6803BD0-6612-47F8-BEC5-A4881BB67727}"/>
              </a:ext>
            </a:extLst>
          </p:cNvPr>
          <p:cNvPicPr>
            <a:picLocks noChangeAspect="1"/>
          </p:cNvPicPr>
          <p:nvPr/>
        </p:nvPicPr>
        <p:blipFill>
          <a:blip r:embed="rId4"/>
          <a:stretch>
            <a:fillRect/>
          </a:stretch>
        </p:blipFill>
        <p:spPr>
          <a:xfrm>
            <a:off x="147536" y="136525"/>
            <a:ext cx="11896928" cy="6692022"/>
          </a:xfrm>
          <a:prstGeom prst="rect">
            <a:avLst/>
          </a:prstGeom>
        </p:spPr>
      </p:pic>
    </p:spTree>
    <p:extLst>
      <p:ext uri="{BB962C8B-B14F-4D97-AF65-F5344CB8AC3E}">
        <p14:creationId xmlns:p14="http://schemas.microsoft.com/office/powerpoint/2010/main" val="262266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Components of Quality Assurance</a:t>
            </a:r>
          </a:p>
        </p:txBody>
      </p:sp>
      <p:sp>
        <p:nvSpPr>
          <p:cNvPr id="3" name="Slide Number Placeholder 2"/>
          <p:cNvSpPr>
            <a:spLocks noGrp="1"/>
          </p:cNvSpPr>
          <p:nvPr>
            <p:ph type="sldNum" sz="quarter" idx="12"/>
          </p:nvPr>
        </p:nvSpPr>
        <p:spPr/>
        <p:txBody>
          <a:bodyPr/>
          <a:lstStyle/>
          <a:p>
            <a:pPr>
              <a:defRPr/>
            </a:pPr>
            <a:fld id="{0F488C96-D11F-4652-AC6E-97AC886CF516}" type="slidenum">
              <a:rPr lang="en-US" smtClean="0"/>
              <a:pPr>
                <a:defRPr/>
              </a:pPr>
              <a:t>5</a:t>
            </a:fld>
            <a:endParaRPr lang="en-US" dirty="0"/>
          </a:p>
        </p:txBody>
      </p:sp>
      <p:sp>
        <p:nvSpPr>
          <p:cNvPr id="5" name="Text Placeholder 4">
            <a:extLst>
              <a:ext uri="{FF2B5EF4-FFF2-40B4-BE49-F238E27FC236}">
                <a16:creationId xmlns:a16="http://schemas.microsoft.com/office/drawing/2014/main" id="{4C7F89F3-721B-4ABF-BCDC-47819932B52F}"/>
              </a:ext>
            </a:extLst>
          </p:cNvPr>
          <p:cNvSpPr>
            <a:spLocks noGrp="1"/>
          </p:cNvSpPr>
          <p:nvPr>
            <p:ph type="body" sz="quarter" idx="13"/>
          </p:nvPr>
        </p:nvSpPr>
        <p:spPr/>
        <p:txBody>
          <a:bodyPr/>
          <a:lstStyle/>
          <a:p>
            <a:endParaRPr lang="en-US"/>
          </a:p>
        </p:txBody>
      </p:sp>
      <p:graphicFrame>
        <p:nvGraphicFramePr>
          <p:cNvPr id="4" name="SmartArt Placeholder 3"/>
          <p:cNvGraphicFramePr>
            <a:graphicFrameLocks noGrp="1"/>
          </p:cNvGraphicFramePr>
          <p:nvPr>
            <p:ph idx="1"/>
            <p:extLst>
              <p:ext uri="{D42A27DB-BD31-4B8C-83A1-F6EECF244321}">
                <p14:modId xmlns:p14="http://schemas.microsoft.com/office/powerpoint/2010/main" val="4107920325"/>
              </p:ext>
            </p:extLst>
          </p:nvPr>
        </p:nvGraphicFramePr>
        <p:xfrm>
          <a:off x="257175" y="877888"/>
          <a:ext cx="11677650" cy="5386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2227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Roles and Responsibilities</a:t>
            </a:r>
          </a:p>
        </p:txBody>
      </p:sp>
      <p:sp>
        <p:nvSpPr>
          <p:cNvPr id="2" name="Slide Number Placeholder 1"/>
          <p:cNvSpPr>
            <a:spLocks noGrp="1"/>
          </p:cNvSpPr>
          <p:nvPr>
            <p:ph type="sldNum" sz="quarter" idx="12"/>
          </p:nvPr>
        </p:nvSpPr>
        <p:spPr/>
        <p:txBody>
          <a:bodyPr/>
          <a:lstStyle/>
          <a:p>
            <a:fld id="{E369AF87-F0F2-4821-9497-0DF5526E2B5D}" type="slidenum">
              <a:rPr lang="en-US" smtClean="0"/>
              <a:t>50</a:t>
            </a:fld>
            <a:endParaRPr lang="en-US" dirty="0"/>
          </a:p>
        </p:txBody>
      </p:sp>
      <p:sp>
        <p:nvSpPr>
          <p:cNvPr id="4" name="Text Placeholder 3">
            <a:extLst>
              <a:ext uri="{FF2B5EF4-FFF2-40B4-BE49-F238E27FC236}">
                <a16:creationId xmlns:a16="http://schemas.microsoft.com/office/drawing/2014/main" id="{9C7D08EC-48AB-4E35-87E9-1CCD7EFAC07F}"/>
              </a:ext>
            </a:extLst>
          </p:cNvPr>
          <p:cNvSpPr>
            <a:spLocks noGrp="1"/>
          </p:cNvSpPr>
          <p:nvPr>
            <p:ph type="body" sz="quarter" idx="13"/>
          </p:nvPr>
        </p:nvSpPr>
        <p:spPr/>
        <p:txBody>
          <a:bodyPr/>
          <a:lstStyle/>
          <a:p>
            <a:endParaRPr lang="en-US"/>
          </a:p>
        </p:txBody>
      </p:sp>
      <p:grpSp>
        <p:nvGrpSpPr>
          <p:cNvPr id="9" name="Group 8"/>
          <p:cNvGrpSpPr/>
          <p:nvPr/>
        </p:nvGrpSpPr>
        <p:grpSpPr>
          <a:xfrm>
            <a:off x="865763" y="1293779"/>
            <a:ext cx="10311318" cy="4337060"/>
            <a:chOff x="228600" y="2039033"/>
            <a:chExt cx="8610599" cy="3613733"/>
          </a:xfrm>
        </p:grpSpPr>
        <p:sp>
          <p:nvSpPr>
            <p:cNvPr id="12" name="TextBox 4"/>
            <p:cNvSpPr txBox="1">
              <a:spLocks noChangeArrowheads="1"/>
            </p:cNvSpPr>
            <p:nvPr/>
          </p:nvSpPr>
          <p:spPr bwMode="auto">
            <a:xfrm>
              <a:off x="236787" y="2052793"/>
              <a:ext cx="2749981" cy="369332"/>
            </a:xfrm>
            <a:prstGeom prst="rect">
              <a:avLst/>
            </a:prstGeom>
            <a:solidFill>
              <a:schemeClr val="accent6">
                <a:lumMod val="60000"/>
                <a:lumOff val="40000"/>
              </a:schemeClr>
            </a:solidFill>
            <a:ln w="9525">
              <a:solidFill>
                <a:schemeClr val="tx1"/>
              </a:solidFill>
              <a:miter lim="800000"/>
              <a:headEnd/>
              <a:tailEnd/>
            </a:ln>
          </p:spPr>
          <p:txBody>
            <a:bodyPr wrap="square">
              <a:spAutoFit/>
            </a:bodyPr>
            <a:lstStyle>
              <a:lvl1pPr eaLnBrk="0" hangingPunct="0">
                <a:defRPr b="1">
                  <a:solidFill>
                    <a:schemeClr val="bg1"/>
                  </a:solidFill>
                  <a:latin typeface="Arial Narrow" pitchFamily="34" charset="0"/>
                </a:defRPr>
              </a:lvl1pPr>
              <a:lvl2pPr marL="742950" indent="-285750" eaLnBrk="0" hangingPunct="0">
                <a:defRPr b="1">
                  <a:solidFill>
                    <a:schemeClr val="bg1"/>
                  </a:solidFill>
                  <a:latin typeface="Arial Narrow" pitchFamily="34" charset="0"/>
                </a:defRPr>
              </a:lvl2pPr>
              <a:lvl3pPr marL="1143000" indent="-228600" eaLnBrk="0" hangingPunct="0">
                <a:defRPr b="1">
                  <a:solidFill>
                    <a:schemeClr val="bg1"/>
                  </a:solidFill>
                  <a:latin typeface="Arial Narrow" pitchFamily="34" charset="0"/>
                </a:defRPr>
              </a:lvl3pPr>
              <a:lvl4pPr marL="1600200" indent="-228600" eaLnBrk="0" hangingPunct="0">
                <a:defRPr b="1">
                  <a:solidFill>
                    <a:schemeClr val="bg1"/>
                  </a:solidFill>
                  <a:latin typeface="Arial Narrow" pitchFamily="34" charset="0"/>
                </a:defRPr>
              </a:lvl4pPr>
              <a:lvl5pPr marL="2057400" indent="-228600" eaLnBrk="0" hangingPunct="0">
                <a:defRPr b="1">
                  <a:solidFill>
                    <a:schemeClr val="bg1"/>
                  </a:solidFill>
                  <a:latin typeface="Arial Narrow" pitchFamily="34" charset="0"/>
                </a:defRPr>
              </a:lvl5pPr>
              <a:lvl6pPr marL="2514600" indent="-228600" algn="ctr" eaLnBrk="0" fontAlgn="base" hangingPunct="0">
                <a:spcBef>
                  <a:spcPct val="0"/>
                </a:spcBef>
                <a:spcAft>
                  <a:spcPct val="0"/>
                </a:spcAft>
                <a:defRPr b="1">
                  <a:solidFill>
                    <a:schemeClr val="bg1"/>
                  </a:solidFill>
                  <a:latin typeface="Arial Narrow" pitchFamily="34" charset="0"/>
                </a:defRPr>
              </a:lvl6pPr>
              <a:lvl7pPr marL="2971800" indent="-228600" algn="ctr" eaLnBrk="0" fontAlgn="base" hangingPunct="0">
                <a:spcBef>
                  <a:spcPct val="0"/>
                </a:spcBef>
                <a:spcAft>
                  <a:spcPct val="0"/>
                </a:spcAft>
                <a:defRPr b="1">
                  <a:solidFill>
                    <a:schemeClr val="bg1"/>
                  </a:solidFill>
                  <a:latin typeface="Arial Narrow" pitchFamily="34" charset="0"/>
                </a:defRPr>
              </a:lvl7pPr>
              <a:lvl8pPr marL="3429000" indent="-228600" algn="ctr" eaLnBrk="0" fontAlgn="base" hangingPunct="0">
                <a:spcBef>
                  <a:spcPct val="0"/>
                </a:spcBef>
                <a:spcAft>
                  <a:spcPct val="0"/>
                </a:spcAft>
                <a:defRPr b="1">
                  <a:solidFill>
                    <a:schemeClr val="bg1"/>
                  </a:solidFill>
                  <a:latin typeface="Arial Narrow" pitchFamily="34" charset="0"/>
                </a:defRPr>
              </a:lvl8pPr>
              <a:lvl9pPr marL="3886200" indent="-228600" algn="ctr" eaLnBrk="0" fontAlgn="base" hangingPunct="0">
                <a:spcBef>
                  <a:spcPct val="0"/>
                </a:spcBef>
                <a:spcAft>
                  <a:spcPct val="0"/>
                </a:spcAft>
                <a:defRPr b="1">
                  <a:solidFill>
                    <a:schemeClr val="bg1"/>
                  </a:solidFill>
                  <a:latin typeface="Arial Narrow" pitchFamily="34" charset="0"/>
                </a:defRPr>
              </a:lvl9pPr>
            </a:lstStyle>
            <a:p>
              <a:pPr algn="ctr" eaLnBrk="1" hangingPunct="1"/>
              <a:r>
                <a:rPr lang="en-US" dirty="0">
                  <a:latin typeface="+mn-lt"/>
                </a:rPr>
                <a:t>National Reference Lab</a:t>
              </a:r>
            </a:p>
          </p:txBody>
        </p:sp>
        <p:sp>
          <p:nvSpPr>
            <p:cNvPr id="13" name="TextBox 5"/>
            <p:cNvSpPr txBox="1">
              <a:spLocks noChangeArrowheads="1"/>
            </p:cNvSpPr>
            <p:nvPr/>
          </p:nvSpPr>
          <p:spPr bwMode="auto">
            <a:xfrm>
              <a:off x="5959472" y="2052792"/>
              <a:ext cx="2879727" cy="369332"/>
            </a:xfrm>
            <a:prstGeom prst="rect">
              <a:avLst/>
            </a:prstGeom>
            <a:solidFill>
              <a:schemeClr val="accent6">
                <a:lumMod val="60000"/>
                <a:lumOff val="40000"/>
              </a:schemeClr>
            </a:solidFill>
            <a:ln w="9525">
              <a:solidFill>
                <a:schemeClr val="tx1"/>
              </a:solidFill>
              <a:miter lim="800000"/>
              <a:headEnd/>
              <a:tailEnd/>
            </a:ln>
          </p:spPr>
          <p:txBody>
            <a:bodyPr wrap="square">
              <a:spAutoFit/>
            </a:bodyPr>
            <a:lstStyle>
              <a:lvl1pPr eaLnBrk="0" hangingPunct="0">
                <a:defRPr b="1">
                  <a:solidFill>
                    <a:schemeClr val="bg1"/>
                  </a:solidFill>
                  <a:latin typeface="Arial Narrow" pitchFamily="34" charset="0"/>
                </a:defRPr>
              </a:lvl1pPr>
              <a:lvl2pPr marL="742950" indent="-285750" eaLnBrk="0" hangingPunct="0">
                <a:defRPr b="1">
                  <a:solidFill>
                    <a:schemeClr val="bg1"/>
                  </a:solidFill>
                  <a:latin typeface="Arial Narrow" pitchFamily="34" charset="0"/>
                </a:defRPr>
              </a:lvl2pPr>
              <a:lvl3pPr marL="1143000" indent="-228600" eaLnBrk="0" hangingPunct="0">
                <a:defRPr b="1">
                  <a:solidFill>
                    <a:schemeClr val="bg1"/>
                  </a:solidFill>
                  <a:latin typeface="Arial Narrow" pitchFamily="34" charset="0"/>
                </a:defRPr>
              </a:lvl3pPr>
              <a:lvl4pPr marL="1600200" indent="-228600" eaLnBrk="0" hangingPunct="0">
                <a:defRPr b="1">
                  <a:solidFill>
                    <a:schemeClr val="bg1"/>
                  </a:solidFill>
                  <a:latin typeface="Arial Narrow" pitchFamily="34" charset="0"/>
                </a:defRPr>
              </a:lvl4pPr>
              <a:lvl5pPr marL="2057400" indent="-228600" eaLnBrk="0" hangingPunct="0">
                <a:defRPr b="1">
                  <a:solidFill>
                    <a:schemeClr val="bg1"/>
                  </a:solidFill>
                  <a:latin typeface="Arial Narrow" pitchFamily="34" charset="0"/>
                </a:defRPr>
              </a:lvl5pPr>
              <a:lvl6pPr marL="2514600" indent="-228600" algn="ctr" eaLnBrk="0" fontAlgn="base" hangingPunct="0">
                <a:spcBef>
                  <a:spcPct val="0"/>
                </a:spcBef>
                <a:spcAft>
                  <a:spcPct val="0"/>
                </a:spcAft>
                <a:defRPr b="1">
                  <a:solidFill>
                    <a:schemeClr val="bg1"/>
                  </a:solidFill>
                  <a:latin typeface="Arial Narrow" pitchFamily="34" charset="0"/>
                </a:defRPr>
              </a:lvl6pPr>
              <a:lvl7pPr marL="2971800" indent="-228600" algn="ctr" eaLnBrk="0" fontAlgn="base" hangingPunct="0">
                <a:spcBef>
                  <a:spcPct val="0"/>
                </a:spcBef>
                <a:spcAft>
                  <a:spcPct val="0"/>
                </a:spcAft>
                <a:defRPr b="1">
                  <a:solidFill>
                    <a:schemeClr val="bg1"/>
                  </a:solidFill>
                  <a:latin typeface="Arial Narrow" pitchFamily="34" charset="0"/>
                </a:defRPr>
              </a:lvl7pPr>
              <a:lvl8pPr marL="3429000" indent="-228600" algn="ctr" eaLnBrk="0" fontAlgn="base" hangingPunct="0">
                <a:spcBef>
                  <a:spcPct val="0"/>
                </a:spcBef>
                <a:spcAft>
                  <a:spcPct val="0"/>
                </a:spcAft>
                <a:defRPr b="1">
                  <a:solidFill>
                    <a:schemeClr val="bg1"/>
                  </a:solidFill>
                  <a:latin typeface="Arial Narrow" pitchFamily="34" charset="0"/>
                </a:defRPr>
              </a:lvl8pPr>
              <a:lvl9pPr marL="3886200" indent="-228600" algn="ctr" eaLnBrk="0" fontAlgn="base" hangingPunct="0">
                <a:spcBef>
                  <a:spcPct val="0"/>
                </a:spcBef>
                <a:spcAft>
                  <a:spcPct val="0"/>
                </a:spcAft>
                <a:defRPr b="1">
                  <a:solidFill>
                    <a:schemeClr val="bg1"/>
                  </a:solidFill>
                  <a:latin typeface="Arial Narrow" pitchFamily="34" charset="0"/>
                </a:defRPr>
              </a:lvl9pPr>
            </a:lstStyle>
            <a:p>
              <a:pPr algn="ctr" eaLnBrk="1" hangingPunct="1"/>
              <a:r>
                <a:rPr lang="en-US" dirty="0">
                  <a:latin typeface="+mn-lt"/>
                </a:rPr>
                <a:t>Regional/District Level</a:t>
              </a:r>
            </a:p>
          </p:txBody>
        </p:sp>
        <p:sp>
          <p:nvSpPr>
            <p:cNvPr id="15" name="TextBox 6"/>
            <p:cNvSpPr txBox="1">
              <a:spLocks noChangeArrowheads="1"/>
            </p:cNvSpPr>
            <p:nvPr/>
          </p:nvSpPr>
          <p:spPr bwMode="auto">
            <a:xfrm>
              <a:off x="3124897" y="2039033"/>
              <a:ext cx="2738759" cy="369332"/>
            </a:xfrm>
            <a:prstGeom prst="rect">
              <a:avLst/>
            </a:prstGeom>
            <a:solidFill>
              <a:schemeClr val="accent6">
                <a:lumMod val="60000"/>
                <a:lumOff val="40000"/>
              </a:schemeClr>
            </a:solidFill>
            <a:ln w="9525">
              <a:solidFill>
                <a:schemeClr val="tx1"/>
              </a:solidFill>
              <a:miter lim="800000"/>
              <a:headEnd/>
              <a:tailEnd/>
            </a:ln>
          </p:spPr>
          <p:txBody>
            <a:bodyPr wrap="square">
              <a:spAutoFit/>
            </a:bodyPr>
            <a:lstStyle>
              <a:lvl1pPr eaLnBrk="0" hangingPunct="0">
                <a:defRPr b="1">
                  <a:solidFill>
                    <a:schemeClr val="bg1"/>
                  </a:solidFill>
                  <a:latin typeface="Arial Narrow" pitchFamily="34" charset="0"/>
                </a:defRPr>
              </a:lvl1pPr>
              <a:lvl2pPr marL="742950" indent="-285750" eaLnBrk="0" hangingPunct="0">
                <a:defRPr b="1">
                  <a:solidFill>
                    <a:schemeClr val="bg1"/>
                  </a:solidFill>
                  <a:latin typeface="Arial Narrow" pitchFamily="34" charset="0"/>
                </a:defRPr>
              </a:lvl2pPr>
              <a:lvl3pPr marL="1143000" indent="-228600" eaLnBrk="0" hangingPunct="0">
                <a:defRPr b="1">
                  <a:solidFill>
                    <a:schemeClr val="bg1"/>
                  </a:solidFill>
                  <a:latin typeface="Arial Narrow" pitchFamily="34" charset="0"/>
                </a:defRPr>
              </a:lvl3pPr>
              <a:lvl4pPr marL="1600200" indent="-228600" eaLnBrk="0" hangingPunct="0">
                <a:defRPr b="1">
                  <a:solidFill>
                    <a:schemeClr val="bg1"/>
                  </a:solidFill>
                  <a:latin typeface="Arial Narrow" pitchFamily="34" charset="0"/>
                </a:defRPr>
              </a:lvl4pPr>
              <a:lvl5pPr marL="2057400" indent="-228600" eaLnBrk="0" hangingPunct="0">
                <a:defRPr b="1">
                  <a:solidFill>
                    <a:schemeClr val="bg1"/>
                  </a:solidFill>
                  <a:latin typeface="Arial Narrow" pitchFamily="34" charset="0"/>
                </a:defRPr>
              </a:lvl5pPr>
              <a:lvl6pPr marL="2514600" indent="-228600" algn="ctr" eaLnBrk="0" fontAlgn="base" hangingPunct="0">
                <a:spcBef>
                  <a:spcPct val="0"/>
                </a:spcBef>
                <a:spcAft>
                  <a:spcPct val="0"/>
                </a:spcAft>
                <a:defRPr b="1">
                  <a:solidFill>
                    <a:schemeClr val="bg1"/>
                  </a:solidFill>
                  <a:latin typeface="Arial Narrow" pitchFamily="34" charset="0"/>
                </a:defRPr>
              </a:lvl6pPr>
              <a:lvl7pPr marL="2971800" indent="-228600" algn="ctr" eaLnBrk="0" fontAlgn="base" hangingPunct="0">
                <a:spcBef>
                  <a:spcPct val="0"/>
                </a:spcBef>
                <a:spcAft>
                  <a:spcPct val="0"/>
                </a:spcAft>
                <a:defRPr b="1">
                  <a:solidFill>
                    <a:schemeClr val="bg1"/>
                  </a:solidFill>
                  <a:latin typeface="Arial Narrow" pitchFamily="34" charset="0"/>
                </a:defRPr>
              </a:lvl7pPr>
              <a:lvl8pPr marL="3429000" indent="-228600" algn="ctr" eaLnBrk="0" fontAlgn="base" hangingPunct="0">
                <a:spcBef>
                  <a:spcPct val="0"/>
                </a:spcBef>
                <a:spcAft>
                  <a:spcPct val="0"/>
                </a:spcAft>
                <a:defRPr b="1">
                  <a:solidFill>
                    <a:schemeClr val="bg1"/>
                  </a:solidFill>
                  <a:latin typeface="Arial Narrow" pitchFamily="34" charset="0"/>
                </a:defRPr>
              </a:lvl8pPr>
              <a:lvl9pPr marL="3886200" indent="-228600" algn="ctr" eaLnBrk="0" fontAlgn="base" hangingPunct="0">
                <a:spcBef>
                  <a:spcPct val="0"/>
                </a:spcBef>
                <a:spcAft>
                  <a:spcPct val="0"/>
                </a:spcAft>
                <a:defRPr b="1">
                  <a:solidFill>
                    <a:schemeClr val="bg1"/>
                  </a:solidFill>
                  <a:latin typeface="Arial Narrow" pitchFamily="34" charset="0"/>
                </a:defRPr>
              </a:lvl9pPr>
            </a:lstStyle>
            <a:p>
              <a:pPr algn="ctr" eaLnBrk="1" hangingPunct="1"/>
              <a:r>
                <a:rPr lang="en-US" dirty="0">
                  <a:latin typeface="+mn-lt"/>
                </a:rPr>
                <a:t>Testing Site</a:t>
              </a:r>
            </a:p>
          </p:txBody>
        </p:sp>
        <p:sp>
          <p:nvSpPr>
            <p:cNvPr id="17" name="TextBox 13"/>
            <p:cNvSpPr txBox="1">
              <a:spLocks noChangeArrowheads="1"/>
            </p:cNvSpPr>
            <p:nvPr/>
          </p:nvSpPr>
          <p:spPr bwMode="auto">
            <a:xfrm>
              <a:off x="3124897" y="2703635"/>
              <a:ext cx="2750170" cy="2949131"/>
            </a:xfrm>
            <a:prstGeom prst="rect">
              <a:avLst/>
            </a:prstGeom>
            <a:solidFill>
              <a:srgbClr val="FFFFFF"/>
            </a:solidFill>
            <a:ln w="9525">
              <a:solidFill>
                <a:schemeClr val="tx1"/>
              </a:solidFill>
              <a:miter lim="800000"/>
              <a:headEnd/>
              <a:tailEnd/>
            </a:ln>
          </p:spPr>
          <p:txBody>
            <a:bodyPr wrap="square">
              <a:spAutoFit/>
            </a:bodyPr>
            <a:lstStyle>
              <a:lvl1pPr eaLnBrk="0" hangingPunct="0">
                <a:defRPr b="1">
                  <a:solidFill>
                    <a:schemeClr val="bg1"/>
                  </a:solidFill>
                  <a:latin typeface="Arial Narrow" pitchFamily="34" charset="0"/>
                </a:defRPr>
              </a:lvl1pPr>
              <a:lvl2pPr marL="742950" indent="-285750" eaLnBrk="0" hangingPunct="0">
                <a:defRPr b="1">
                  <a:solidFill>
                    <a:schemeClr val="bg1"/>
                  </a:solidFill>
                  <a:latin typeface="Arial Narrow" pitchFamily="34" charset="0"/>
                </a:defRPr>
              </a:lvl2pPr>
              <a:lvl3pPr marL="1143000" indent="-228600" eaLnBrk="0" hangingPunct="0">
                <a:defRPr b="1">
                  <a:solidFill>
                    <a:schemeClr val="bg1"/>
                  </a:solidFill>
                  <a:latin typeface="Arial Narrow" pitchFamily="34" charset="0"/>
                </a:defRPr>
              </a:lvl3pPr>
              <a:lvl4pPr marL="1600200" indent="-228600" eaLnBrk="0" hangingPunct="0">
                <a:defRPr b="1">
                  <a:solidFill>
                    <a:schemeClr val="bg1"/>
                  </a:solidFill>
                  <a:latin typeface="Arial Narrow" pitchFamily="34" charset="0"/>
                </a:defRPr>
              </a:lvl4pPr>
              <a:lvl5pPr marL="2057400" indent="-228600" eaLnBrk="0" hangingPunct="0">
                <a:defRPr b="1">
                  <a:solidFill>
                    <a:schemeClr val="bg1"/>
                  </a:solidFill>
                  <a:latin typeface="Arial Narrow" pitchFamily="34" charset="0"/>
                </a:defRPr>
              </a:lvl5pPr>
              <a:lvl6pPr marL="2514600" indent="-228600" algn="ctr" eaLnBrk="0" fontAlgn="base" hangingPunct="0">
                <a:spcBef>
                  <a:spcPct val="0"/>
                </a:spcBef>
                <a:spcAft>
                  <a:spcPct val="0"/>
                </a:spcAft>
                <a:defRPr b="1">
                  <a:solidFill>
                    <a:schemeClr val="bg1"/>
                  </a:solidFill>
                  <a:latin typeface="Arial Narrow" pitchFamily="34" charset="0"/>
                </a:defRPr>
              </a:lvl6pPr>
              <a:lvl7pPr marL="2971800" indent="-228600" algn="ctr" eaLnBrk="0" fontAlgn="base" hangingPunct="0">
                <a:spcBef>
                  <a:spcPct val="0"/>
                </a:spcBef>
                <a:spcAft>
                  <a:spcPct val="0"/>
                </a:spcAft>
                <a:defRPr b="1">
                  <a:solidFill>
                    <a:schemeClr val="bg1"/>
                  </a:solidFill>
                  <a:latin typeface="Arial Narrow" pitchFamily="34" charset="0"/>
                </a:defRPr>
              </a:lvl7pPr>
              <a:lvl8pPr marL="3429000" indent="-228600" algn="ctr" eaLnBrk="0" fontAlgn="base" hangingPunct="0">
                <a:spcBef>
                  <a:spcPct val="0"/>
                </a:spcBef>
                <a:spcAft>
                  <a:spcPct val="0"/>
                </a:spcAft>
                <a:defRPr b="1">
                  <a:solidFill>
                    <a:schemeClr val="bg1"/>
                  </a:solidFill>
                  <a:latin typeface="Arial Narrow" pitchFamily="34" charset="0"/>
                </a:defRPr>
              </a:lvl8pPr>
              <a:lvl9pPr marL="3886200" indent="-228600" algn="ctr" eaLnBrk="0" fontAlgn="base" hangingPunct="0">
                <a:spcBef>
                  <a:spcPct val="0"/>
                </a:spcBef>
                <a:spcAft>
                  <a:spcPct val="0"/>
                </a:spcAft>
                <a:defRPr b="1">
                  <a:solidFill>
                    <a:schemeClr val="bg1"/>
                  </a:solidFill>
                  <a:latin typeface="Arial Narrow" pitchFamily="34" charset="0"/>
                </a:defRPr>
              </a:lvl9pPr>
            </a:lstStyle>
            <a:p>
              <a:pPr marL="285750" indent="-285750" eaLnBrk="1" hangingPunct="1">
                <a:buFont typeface="Arial" panose="020B0604020202020204" pitchFamily="34" charset="0"/>
                <a:buChar char="•"/>
              </a:pPr>
              <a:r>
                <a:rPr lang="en-US" sz="1600" b="0" dirty="0">
                  <a:solidFill>
                    <a:sysClr val="windowText" lastClr="000000"/>
                  </a:solidFill>
                  <a:latin typeface="+mn-lt"/>
                </a:rPr>
                <a:t>Verify panel components upon receipt</a:t>
              </a:r>
            </a:p>
            <a:p>
              <a:pPr marL="285750" indent="-285750" eaLnBrk="1" hangingPunct="1">
                <a:buFont typeface="Arial" panose="020B0604020202020204" pitchFamily="34" charset="0"/>
                <a:buChar char="•"/>
              </a:pPr>
              <a:r>
                <a:rPr lang="en-US" sz="1600" b="0" dirty="0">
                  <a:solidFill>
                    <a:sysClr val="windowText" lastClr="000000"/>
                  </a:solidFill>
                  <a:latin typeface="+mn-lt"/>
                </a:rPr>
                <a:t>Test according to country algorithm and RTRI</a:t>
              </a:r>
            </a:p>
            <a:p>
              <a:pPr marL="285750" indent="-285750" eaLnBrk="1" hangingPunct="1">
                <a:buFont typeface="Arial" panose="020B0604020202020204" pitchFamily="34" charset="0"/>
                <a:buChar char="•"/>
              </a:pPr>
              <a:r>
                <a:rPr lang="en-US" sz="1600" b="0" dirty="0">
                  <a:solidFill>
                    <a:sysClr val="windowText" lastClr="000000"/>
                  </a:solidFill>
                  <a:latin typeface="+mn-lt"/>
                </a:rPr>
                <a:t>Submit report within deadline</a:t>
              </a:r>
            </a:p>
            <a:p>
              <a:pPr marL="285750" indent="-285750" eaLnBrk="1" hangingPunct="1">
                <a:buFont typeface="Arial" panose="020B0604020202020204" pitchFamily="34" charset="0"/>
                <a:buChar char="•"/>
              </a:pPr>
              <a:r>
                <a:rPr lang="en-US" sz="1600" b="0" dirty="0">
                  <a:solidFill>
                    <a:sysClr val="windowText" lastClr="000000"/>
                  </a:solidFill>
                  <a:latin typeface="+mn-lt"/>
                </a:rPr>
                <a:t>Report problems with testing</a:t>
              </a:r>
            </a:p>
            <a:p>
              <a:pPr marL="285750" indent="-285750" eaLnBrk="1" hangingPunct="1">
                <a:buFont typeface="Arial" panose="020B0604020202020204" pitchFamily="34" charset="0"/>
                <a:buChar char="•"/>
              </a:pPr>
              <a:r>
                <a:rPr lang="en-US" sz="1600" b="0" dirty="0">
                  <a:solidFill>
                    <a:sysClr val="windowText" lastClr="000000"/>
                  </a:solidFill>
                  <a:latin typeface="+mn-lt"/>
                </a:rPr>
                <a:t>Review feedback report</a:t>
              </a:r>
            </a:p>
            <a:p>
              <a:pPr marL="285750" indent="-285750" eaLnBrk="1" hangingPunct="1">
                <a:buFont typeface="Arial" panose="020B0604020202020204" pitchFamily="34" charset="0"/>
                <a:buChar char="•"/>
              </a:pPr>
              <a:r>
                <a:rPr lang="en-US" sz="1600" b="0" dirty="0">
                  <a:solidFill>
                    <a:sysClr val="windowText" lastClr="000000"/>
                  </a:solidFill>
                  <a:latin typeface="+mn-lt"/>
                </a:rPr>
                <a:t>Implement corrective actions if any</a:t>
              </a:r>
            </a:p>
            <a:p>
              <a:pPr marL="285750" indent="-285750" eaLnBrk="1" hangingPunct="1">
                <a:buFont typeface="Arial" panose="020B0604020202020204" pitchFamily="34" charset="0"/>
                <a:buChar char="•"/>
              </a:pPr>
              <a:endParaRPr lang="en-US" sz="1600" b="0" dirty="0">
                <a:solidFill>
                  <a:sysClr val="windowText" lastClr="000000"/>
                </a:solidFill>
                <a:latin typeface="+mn-lt"/>
              </a:endParaRPr>
            </a:p>
            <a:p>
              <a:pPr marL="285750" indent="-285750" eaLnBrk="1" hangingPunct="1">
                <a:buFont typeface="Arial" panose="020B0604020202020204" pitchFamily="34" charset="0"/>
                <a:buChar char="•"/>
              </a:pPr>
              <a:endParaRPr lang="en-US" sz="1600" b="0" dirty="0">
                <a:solidFill>
                  <a:sysClr val="windowText" lastClr="000000"/>
                </a:solidFill>
                <a:latin typeface="+mn-lt"/>
              </a:endParaRPr>
            </a:p>
            <a:p>
              <a:pPr marL="285750" indent="-285750" eaLnBrk="1" hangingPunct="1">
                <a:buFont typeface="Arial" panose="020B0604020202020204" pitchFamily="34" charset="0"/>
                <a:buChar char="•"/>
              </a:pPr>
              <a:endParaRPr lang="en-US" sz="1600" b="0" dirty="0">
                <a:solidFill>
                  <a:sysClr val="windowText" lastClr="000000"/>
                </a:solidFill>
                <a:latin typeface="+mn-lt"/>
              </a:endParaRPr>
            </a:p>
            <a:p>
              <a:pPr marL="285750" indent="-285750" eaLnBrk="1" hangingPunct="1">
                <a:buFont typeface="Arial" panose="020B0604020202020204" pitchFamily="34" charset="0"/>
                <a:buChar char="•"/>
              </a:pPr>
              <a:endParaRPr lang="en-US" sz="1600" b="0" dirty="0">
                <a:solidFill>
                  <a:sysClr val="windowText" lastClr="000000"/>
                </a:solidFill>
                <a:latin typeface="+mn-lt"/>
              </a:endParaRPr>
            </a:p>
            <a:p>
              <a:pPr marL="285750" indent="-285750" eaLnBrk="1" hangingPunct="1">
                <a:buFont typeface="Arial" panose="020B0604020202020204" pitchFamily="34" charset="0"/>
                <a:buChar char="•"/>
              </a:pPr>
              <a:endParaRPr lang="en-US" sz="1600" b="0" dirty="0">
                <a:solidFill>
                  <a:sysClr val="windowText" lastClr="000000"/>
                </a:solidFill>
                <a:latin typeface="+mn-lt"/>
              </a:endParaRPr>
            </a:p>
          </p:txBody>
        </p:sp>
        <p:sp>
          <p:nvSpPr>
            <p:cNvPr id="18" name="TextBox 14"/>
            <p:cNvSpPr txBox="1">
              <a:spLocks noChangeArrowheads="1"/>
            </p:cNvSpPr>
            <p:nvPr/>
          </p:nvSpPr>
          <p:spPr bwMode="auto">
            <a:xfrm>
              <a:off x="228600" y="2699417"/>
              <a:ext cx="2759053" cy="2949130"/>
            </a:xfrm>
            <a:prstGeom prst="rect">
              <a:avLst/>
            </a:prstGeom>
            <a:solidFill>
              <a:srgbClr val="FFFFFF"/>
            </a:solidFill>
            <a:ln w="9525">
              <a:solidFill>
                <a:schemeClr val="tx1"/>
              </a:solidFill>
              <a:miter lim="800000"/>
              <a:headEnd/>
              <a:tailEnd/>
            </a:ln>
          </p:spPr>
          <p:txBody>
            <a:bodyPr wrap="square">
              <a:spAutoFit/>
            </a:bodyPr>
            <a:lstStyle>
              <a:lvl1pPr eaLnBrk="0" hangingPunct="0">
                <a:defRPr b="1">
                  <a:solidFill>
                    <a:schemeClr val="bg1"/>
                  </a:solidFill>
                  <a:latin typeface="Arial Narrow" pitchFamily="34" charset="0"/>
                </a:defRPr>
              </a:lvl1pPr>
              <a:lvl2pPr marL="742950" indent="-285750" eaLnBrk="0" hangingPunct="0">
                <a:defRPr b="1">
                  <a:solidFill>
                    <a:schemeClr val="bg1"/>
                  </a:solidFill>
                  <a:latin typeface="Arial Narrow" pitchFamily="34" charset="0"/>
                </a:defRPr>
              </a:lvl2pPr>
              <a:lvl3pPr marL="1143000" indent="-228600" eaLnBrk="0" hangingPunct="0">
                <a:defRPr b="1">
                  <a:solidFill>
                    <a:schemeClr val="bg1"/>
                  </a:solidFill>
                  <a:latin typeface="Arial Narrow" pitchFamily="34" charset="0"/>
                </a:defRPr>
              </a:lvl3pPr>
              <a:lvl4pPr marL="1600200" indent="-228600" eaLnBrk="0" hangingPunct="0">
                <a:defRPr b="1">
                  <a:solidFill>
                    <a:schemeClr val="bg1"/>
                  </a:solidFill>
                  <a:latin typeface="Arial Narrow" pitchFamily="34" charset="0"/>
                </a:defRPr>
              </a:lvl4pPr>
              <a:lvl5pPr marL="2057400" indent="-228600" eaLnBrk="0" hangingPunct="0">
                <a:defRPr b="1">
                  <a:solidFill>
                    <a:schemeClr val="bg1"/>
                  </a:solidFill>
                  <a:latin typeface="Arial Narrow" pitchFamily="34" charset="0"/>
                </a:defRPr>
              </a:lvl5pPr>
              <a:lvl6pPr marL="2514600" indent="-228600" algn="ctr" eaLnBrk="0" fontAlgn="base" hangingPunct="0">
                <a:spcBef>
                  <a:spcPct val="0"/>
                </a:spcBef>
                <a:spcAft>
                  <a:spcPct val="0"/>
                </a:spcAft>
                <a:defRPr b="1">
                  <a:solidFill>
                    <a:schemeClr val="bg1"/>
                  </a:solidFill>
                  <a:latin typeface="Arial Narrow" pitchFamily="34" charset="0"/>
                </a:defRPr>
              </a:lvl6pPr>
              <a:lvl7pPr marL="2971800" indent="-228600" algn="ctr" eaLnBrk="0" fontAlgn="base" hangingPunct="0">
                <a:spcBef>
                  <a:spcPct val="0"/>
                </a:spcBef>
                <a:spcAft>
                  <a:spcPct val="0"/>
                </a:spcAft>
                <a:defRPr b="1">
                  <a:solidFill>
                    <a:schemeClr val="bg1"/>
                  </a:solidFill>
                  <a:latin typeface="Arial Narrow" pitchFamily="34" charset="0"/>
                </a:defRPr>
              </a:lvl7pPr>
              <a:lvl8pPr marL="3429000" indent="-228600" algn="ctr" eaLnBrk="0" fontAlgn="base" hangingPunct="0">
                <a:spcBef>
                  <a:spcPct val="0"/>
                </a:spcBef>
                <a:spcAft>
                  <a:spcPct val="0"/>
                </a:spcAft>
                <a:defRPr b="1">
                  <a:solidFill>
                    <a:schemeClr val="bg1"/>
                  </a:solidFill>
                  <a:latin typeface="Arial Narrow" pitchFamily="34" charset="0"/>
                </a:defRPr>
              </a:lvl8pPr>
              <a:lvl9pPr marL="3886200" indent="-228600" algn="ctr" eaLnBrk="0" fontAlgn="base" hangingPunct="0">
                <a:spcBef>
                  <a:spcPct val="0"/>
                </a:spcBef>
                <a:spcAft>
                  <a:spcPct val="0"/>
                </a:spcAft>
                <a:defRPr b="1">
                  <a:solidFill>
                    <a:schemeClr val="bg1"/>
                  </a:solidFill>
                  <a:latin typeface="Arial Narrow" pitchFamily="34" charset="0"/>
                </a:defRPr>
              </a:lvl9pPr>
            </a:lstStyle>
            <a:p>
              <a:pPr marL="285750" indent="-285750" eaLnBrk="1" hangingPunct="1">
                <a:buFont typeface="Arial" panose="020B0604020202020204" pitchFamily="34" charset="0"/>
                <a:buChar char="•"/>
              </a:pPr>
              <a:r>
                <a:rPr lang="en-US" sz="1600" b="0" dirty="0">
                  <a:solidFill>
                    <a:sysClr val="windowText" lastClr="000000"/>
                  </a:solidFill>
                  <a:latin typeface="+mn-lt"/>
                </a:rPr>
                <a:t>Train testing providers</a:t>
              </a:r>
            </a:p>
            <a:p>
              <a:pPr marL="285750" indent="-285750" eaLnBrk="1" hangingPunct="1">
                <a:buFont typeface="Arial" panose="020B0604020202020204" pitchFamily="34" charset="0"/>
                <a:buChar char="•"/>
              </a:pPr>
              <a:r>
                <a:rPr lang="en-US" sz="1600" b="0" dirty="0">
                  <a:solidFill>
                    <a:sysClr val="windowText" lastClr="000000"/>
                  </a:solidFill>
                  <a:latin typeface="+mn-lt"/>
                </a:rPr>
                <a:t>Provide PT panels</a:t>
              </a:r>
            </a:p>
            <a:p>
              <a:pPr marL="285750" indent="-285750" eaLnBrk="1" hangingPunct="1">
                <a:buFont typeface="Arial" panose="020B0604020202020204" pitchFamily="34" charset="0"/>
                <a:buChar char="•"/>
              </a:pPr>
              <a:r>
                <a:rPr lang="en-US" sz="1600" b="0" dirty="0">
                  <a:solidFill>
                    <a:sysClr val="windowText" lastClr="000000"/>
                  </a:solidFill>
                  <a:latin typeface="+mn-lt"/>
                </a:rPr>
                <a:t>Analyze PT results submitted</a:t>
              </a:r>
            </a:p>
            <a:p>
              <a:pPr marL="285750" indent="-285750" eaLnBrk="1" hangingPunct="1">
                <a:buFont typeface="Arial" panose="020B0604020202020204" pitchFamily="34" charset="0"/>
                <a:buChar char="•"/>
              </a:pPr>
              <a:r>
                <a:rPr lang="en-US" sz="1600" b="0" dirty="0">
                  <a:solidFill>
                    <a:sysClr val="windowText" lastClr="000000"/>
                  </a:solidFill>
                  <a:latin typeface="+mn-lt"/>
                </a:rPr>
                <a:t>Provide timeline feedback to testing sites</a:t>
              </a:r>
            </a:p>
            <a:p>
              <a:pPr marL="285750" indent="-285750" eaLnBrk="1" hangingPunct="1">
                <a:buFont typeface="Arial" panose="020B0604020202020204" pitchFamily="34" charset="0"/>
                <a:buChar char="•"/>
              </a:pPr>
              <a:r>
                <a:rPr lang="en-US" sz="1600" b="0" dirty="0">
                  <a:solidFill>
                    <a:sysClr val="windowText" lastClr="000000"/>
                  </a:solidFill>
                  <a:latin typeface="+mn-lt"/>
                </a:rPr>
                <a:t>Provide guidance for corrective actions</a:t>
              </a:r>
            </a:p>
            <a:p>
              <a:pPr marL="285750" indent="-285750" eaLnBrk="1" hangingPunct="1">
                <a:buFont typeface="Arial" panose="020B0604020202020204" pitchFamily="34" charset="0"/>
                <a:buChar char="•"/>
              </a:pPr>
              <a:r>
                <a:rPr lang="en-US" sz="1600" b="0" dirty="0">
                  <a:solidFill>
                    <a:sysClr val="windowText" lastClr="000000"/>
                  </a:solidFill>
                  <a:latin typeface="+mn-lt"/>
                </a:rPr>
                <a:t>Conduct sites supervision</a:t>
              </a:r>
            </a:p>
            <a:p>
              <a:pPr marL="285750" indent="-285750" eaLnBrk="1" hangingPunct="1">
                <a:buFont typeface="Arial" panose="020B0604020202020204" pitchFamily="34" charset="0"/>
                <a:buChar char="•"/>
              </a:pPr>
              <a:endParaRPr lang="en-US" sz="1600" b="0" dirty="0">
                <a:solidFill>
                  <a:sysClr val="windowText" lastClr="000000"/>
                </a:solidFill>
                <a:latin typeface="+mn-lt"/>
              </a:endParaRPr>
            </a:p>
            <a:p>
              <a:pPr marL="285750" indent="-285750" eaLnBrk="1" hangingPunct="1">
                <a:buFont typeface="Arial" panose="020B0604020202020204" pitchFamily="34" charset="0"/>
                <a:buChar char="•"/>
              </a:pPr>
              <a:endParaRPr lang="en-US" sz="1600" b="0" dirty="0">
                <a:solidFill>
                  <a:sysClr val="windowText" lastClr="000000"/>
                </a:solidFill>
                <a:latin typeface="+mn-lt"/>
              </a:endParaRPr>
            </a:p>
            <a:p>
              <a:pPr marL="285750" indent="-285750" eaLnBrk="1" hangingPunct="1">
                <a:buFont typeface="Arial" panose="020B0604020202020204" pitchFamily="34" charset="0"/>
                <a:buChar char="•"/>
              </a:pPr>
              <a:endParaRPr lang="en-US" sz="1600" b="0" dirty="0">
                <a:solidFill>
                  <a:sysClr val="windowText" lastClr="000000"/>
                </a:solidFill>
                <a:latin typeface="+mn-lt"/>
              </a:endParaRPr>
            </a:p>
            <a:p>
              <a:pPr marL="285750" indent="-285750" eaLnBrk="1" hangingPunct="1">
                <a:buFont typeface="Arial" panose="020B0604020202020204" pitchFamily="34" charset="0"/>
                <a:buChar char="•"/>
              </a:pPr>
              <a:endParaRPr lang="en-US" sz="1600" b="0" dirty="0">
                <a:solidFill>
                  <a:sysClr val="windowText" lastClr="000000"/>
                </a:solidFill>
                <a:latin typeface="+mn-lt"/>
              </a:endParaRPr>
            </a:p>
            <a:p>
              <a:pPr marL="285750" indent="-285750" eaLnBrk="1" hangingPunct="1">
                <a:buFont typeface="Arial" panose="020B0604020202020204" pitchFamily="34" charset="0"/>
                <a:buChar char="•"/>
              </a:pPr>
              <a:endParaRPr lang="en-US" sz="1600" b="0" dirty="0">
                <a:solidFill>
                  <a:sysClr val="windowText" lastClr="000000"/>
                </a:solidFill>
                <a:latin typeface="+mn-lt"/>
              </a:endParaRPr>
            </a:p>
            <a:p>
              <a:pPr marL="285750" indent="-285750" eaLnBrk="1" hangingPunct="1">
                <a:buFont typeface="Arial" panose="020B0604020202020204" pitchFamily="34" charset="0"/>
                <a:buChar char="•"/>
              </a:pPr>
              <a:endParaRPr lang="en-US" sz="1600" b="0" dirty="0">
                <a:solidFill>
                  <a:sysClr val="windowText" lastClr="000000"/>
                </a:solidFill>
                <a:latin typeface="+mn-lt"/>
              </a:endParaRPr>
            </a:p>
          </p:txBody>
        </p:sp>
        <p:sp>
          <p:nvSpPr>
            <p:cNvPr id="20" name="Rectangle 15"/>
            <p:cNvSpPr>
              <a:spLocks noChangeArrowheads="1"/>
            </p:cNvSpPr>
            <p:nvPr/>
          </p:nvSpPr>
          <p:spPr bwMode="auto">
            <a:xfrm>
              <a:off x="5959472" y="2699418"/>
              <a:ext cx="2879727" cy="2949130"/>
            </a:xfrm>
            <a:prstGeom prst="rect">
              <a:avLst/>
            </a:prstGeom>
            <a:solidFill>
              <a:srgbClr val="FFFFFF"/>
            </a:solidFill>
            <a:ln w="9525">
              <a:solidFill>
                <a:schemeClr val="tx1"/>
              </a:solidFill>
              <a:miter lim="800000"/>
              <a:headEnd/>
              <a:tailEnd/>
            </a:ln>
          </p:spPr>
          <p:txBody>
            <a:bodyPr wrap="square">
              <a:spAutoFit/>
            </a:bodyPr>
            <a:lstStyle/>
            <a:p>
              <a:pPr marL="285750" indent="-285750">
                <a:buFont typeface="Arial" panose="020B0604020202020204" pitchFamily="34" charset="0"/>
                <a:buChar char="•"/>
              </a:pPr>
              <a:r>
                <a:rPr lang="en-US" sz="1600" dirty="0">
                  <a:solidFill>
                    <a:sysClr val="windowText" lastClr="000000"/>
                  </a:solidFill>
                </a:rPr>
                <a:t>Assist with training of testers</a:t>
              </a:r>
            </a:p>
            <a:p>
              <a:pPr marL="285750" indent="-285750">
                <a:buFont typeface="Arial" panose="020B0604020202020204" pitchFamily="34" charset="0"/>
                <a:buChar char="•"/>
              </a:pPr>
              <a:r>
                <a:rPr lang="en-US" sz="1600" dirty="0">
                  <a:solidFill>
                    <a:sysClr val="windowText" lastClr="000000"/>
                  </a:solidFill>
                </a:rPr>
                <a:t>Distribute PT panel packs</a:t>
              </a:r>
            </a:p>
            <a:p>
              <a:pPr marL="285750" indent="-285750">
                <a:buFont typeface="Arial" panose="020B0604020202020204" pitchFamily="34" charset="0"/>
                <a:buChar char="•"/>
              </a:pPr>
              <a:r>
                <a:rPr lang="en-US" sz="1600" dirty="0">
                  <a:solidFill>
                    <a:sysClr val="windowText" lastClr="000000"/>
                  </a:solidFill>
                </a:rPr>
                <a:t>Collect PT results forms from sites</a:t>
              </a:r>
            </a:p>
            <a:p>
              <a:pPr marL="285750" indent="-285750">
                <a:buFont typeface="Arial" panose="020B0604020202020204" pitchFamily="34" charset="0"/>
                <a:buChar char="•"/>
              </a:pPr>
              <a:r>
                <a:rPr lang="en-US" sz="1600" dirty="0">
                  <a:solidFill>
                    <a:sysClr val="windowText" lastClr="000000"/>
                  </a:solidFill>
                </a:rPr>
                <a:t>Distribute PT feedback report to sites</a:t>
              </a:r>
            </a:p>
            <a:p>
              <a:pPr marL="285750" indent="-285750">
                <a:buFont typeface="Arial" panose="020B0604020202020204" pitchFamily="34" charset="0"/>
                <a:buChar char="•"/>
              </a:pPr>
              <a:r>
                <a:rPr lang="en-US" sz="1600" dirty="0">
                  <a:solidFill>
                    <a:sysClr val="windowText" lastClr="000000"/>
                  </a:solidFill>
                </a:rPr>
                <a:t>Assist with providing corrective actions</a:t>
              </a:r>
            </a:p>
            <a:p>
              <a:pPr marL="285750" indent="-285750">
                <a:buFont typeface="Arial" panose="020B0604020202020204" pitchFamily="34" charset="0"/>
                <a:buChar char="•"/>
              </a:pPr>
              <a:r>
                <a:rPr lang="en-US" sz="1600" dirty="0">
                  <a:solidFill>
                    <a:sysClr val="windowText" lastClr="000000"/>
                  </a:solidFill>
                </a:rPr>
                <a:t>Assist with site visits</a:t>
              </a:r>
            </a:p>
            <a:p>
              <a:pPr marL="285750" indent="-285750">
                <a:buFont typeface="Arial" panose="020B0604020202020204" pitchFamily="34" charset="0"/>
                <a:buChar char="•"/>
              </a:pPr>
              <a:endParaRPr lang="en-US" sz="1600" dirty="0">
                <a:solidFill>
                  <a:sysClr val="windowText" lastClr="000000"/>
                </a:solidFill>
              </a:endParaRPr>
            </a:p>
            <a:p>
              <a:pPr marL="285750" indent="-285750">
                <a:buFont typeface="Arial" panose="020B0604020202020204" pitchFamily="34" charset="0"/>
                <a:buChar char="•"/>
              </a:pPr>
              <a:endParaRPr lang="en-US" sz="1600" dirty="0">
                <a:solidFill>
                  <a:sysClr val="windowText" lastClr="000000"/>
                </a:solidFill>
              </a:endParaRPr>
            </a:p>
            <a:p>
              <a:pPr marL="285750" indent="-285750">
                <a:buFont typeface="Arial" panose="020B0604020202020204" pitchFamily="34" charset="0"/>
                <a:buChar char="•"/>
              </a:pPr>
              <a:endParaRPr lang="en-US" sz="1600" dirty="0">
                <a:solidFill>
                  <a:sysClr val="windowText" lastClr="000000"/>
                </a:solidFill>
              </a:endParaRPr>
            </a:p>
            <a:p>
              <a:pPr marL="285750" indent="-285750">
                <a:buFont typeface="Arial" panose="020B0604020202020204" pitchFamily="34" charset="0"/>
                <a:buChar char="•"/>
              </a:pPr>
              <a:endParaRPr lang="en-US" sz="1600" dirty="0">
                <a:solidFill>
                  <a:sysClr val="windowText" lastClr="000000"/>
                </a:solidFill>
              </a:endParaRPr>
            </a:p>
            <a:p>
              <a:pPr marL="285750" indent="-285750">
                <a:buFont typeface="Arial" panose="020B0604020202020204" pitchFamily="34" charset="0"/>
                <a:buChar char="•"/>
              </a:pPr>
              <a:endParaRPr lang="en-US" sz="1600" dirty="0">
                <a:solidFill>
                  <a:sysClr val="windowText" lastClr="000000"/>
                </a:solidFill>
              </a:endParaRPr>
            </a:p>
            <a:p>
              <a:pPr marL="285750" indent="-285750">
                <a:buFont typeface="Arial" panose="020B0604020202020204" pitchFamily="34" charset="0"/>
                <a:buChar char="•"/>
              </a:pPr>
              <a:endParaRPr lang="en-US" sz="1600" dirty="0">
                <a:solidFill>
                  <a:sysClr val="windowText" lastClr="000000"/>
                </a:solidFill>
              </a:endParaRPr>
            </a:p>
          </p:txBody>
        </p:sp>
      </p:grpSp>
    </p:spTree>
    <p:extLst>
      <p:ext uri="{BB962C8B-B14F-4D97-AF65-F5344CB8AC3E}">
        <p14:creationId xmlns:p14="http://schemas.microsoft.com/office/powerpoint/2010/main" val="2236181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Stock Management and Inventory</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0BEF0F6-66EE-4A0F-974E-52E0AC70DFBF}" type="slidenum">
              <a:rPr lang="en-US" smtClean="0"/>
              <a:t>51</a:t>
            </a:fld>
            <a:endParaRPr lang="en-US"/>
          </a:p>
        </p:txBody>
      </p:sp>
    </p:spTree>
    <p:extLst>
      <p:ext uri="{BB962C8B-B14F-4D97-AF65-F5344CB8AC3E}">
        <p14:creationId xmlns:p14="http://schemas.microsoft.com/office/powerpoint/2010/main" val="1424343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Stock Management Tasks</a:t>
            </a:r>
          </a:p>
        </p:txBody>
      </p:sp>
      <p:sp>
        <p:nvSpPr>
          <p:cNvPr id="4" name="Slide Number Placeholder 3"/>
          <p:cNvSpPr>
            <a:spLocks noGrp="1"/>
          </p:cNvSpPr>
          <p:nvPr>
            <p:ph type="sldNum" sz="quarter" idx="12"/>
          </p:nvPr>
        </p:nvSpPr>
        <p:spPr/>
        <p:txBody>
          <a:bodyPr/>
          <a:lstStyle/>
          <a:p>
            <a:fld id="{64336368-D108-4DE5-8473-FAF19E041AD5}" type="slidenum">
              <a:rPr lang="en-US" smtClean="0"/>
              <a:pPr/>
              <a:t>52</a:t>
            </a:fld>
            <a:endParaRPr lang="en-US"/>
          </a:p>
        </p:txBody>
      </p:sp>
      <p:sp>
        <p:nvSpPr>
          <p:cNvPr id="3" name="Text Placeholder 2">
            <a:extLst>
              <a:ext uri="{FF2B5EF4-FFF2-40B4-BE49-F238E27FC236}">
                <a16:creationId xmlns:a16="http://schemas.microsoft.com/office/drawing/2014/main" id="{325339A8-43A5-4E6A-8208-3C9116EAE29E}"/>
              </a:ext>
            </a:extLst>
          </p:cNvPr>
          <p:cNvSpPr>
            <a:spLocks noGrp="1"/>
          </p:cNvSpPr>
          <p:nvPr>
            <p:ph type="body" sz="quarter" idx="13"/>
          </p:nvPr>
        </p:nvSpPr>
        <p:spPr/>
        <p:txBody>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63262362"/>
              </p:ext>
            </p:extLst>
          </p:nvPr>
        </p:nvGraphicFramePr>
        <p:xfrm>
          <a:off x="236306" y="1027416"/>
          <a:ext cx="11472488" cy="5164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9636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Inspect Delivery of New Orders</a:t>
            </a:r>
          </a:p>
        </p:txBody>
      </p:sp>
      <p:sp>
        <p:nvSpPr>
          <p:cNvPr id="4" name="Slide Number Placeholder 3"/>
          <p:cNvSpPr>
            <a:spLocks noGrp="1"/>
          </p:cNvSpPr>
          <p:nvPr>
            <p:ph type="sldNum" sz="quarter" idx="12"/>
          </p:nvPr>
        </p:nvSpPr>
        <p:spPr/>
        <p:txBody>
          <a:bodyPr/>
          <a:lstStyle/>
          <a:p>
            <a:fld id="{64336368-D108-4DE5-8473-FAF19E041AD5}" type="slidenum">
              <a:rPr lang="en-US" smtClean="0"/>
              <a:pPr/>
              <a:t>53</a:t>
            </a:fld>
            <a:endParaRPr lang="en-US"/>
          </a:p>
        </p:txBody>
      </p:sp>
      <p:sp>
        <p:nvSpPr>
          <p:cNvPr id="6" name="Text Placeholder 5">
            <a:extLst>
              <a:ext uri="{FF2B5EF4-FFF2-40B4-BE49-F238E27FC236}">
                <a16:creationId xmlns:a16="http://schemas.microsoft.com/office/drawing/2014/main" id="{2866368A-164E-4E4C-B6A5-E01E9A6364BD}"/>
              </a:ext>
            </a:extLst>
          </p:cNvPr>
          <p:cNvSpPr>
            <a:spLocks noGrp="1"/>
          </p:cNvSpPr>
          <p:nvPr>
            <p:ph type="body" sz="quarter" idx="13"/>
          </p:nvPr>
        </p:nvSpPr>
        <p:spPr/>
        <p:txBody>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43707805"/>
              </p:ext>
            </p:extLst>
          </p:nvPr>
        </p:nvGraphicFramePr>
        <p:xfrm>
          <a:off x="257175" y="877888"/>
          <a:ext cx="5838825" cy="5386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7054174" y="4977992"/>
            <a:ext cx="3695700" cy="646331"/>
          </a:xfrm>
          <a:prstGeom prst="rect">
            <a:avLst/>
          </a:prstGeom>
          <a:noFill/>
        </p:spPr>
        <p:txBody>
          <a:bodyPr wrap="square" rtlCol="0">
            <a:spAutoFit/>
          </a:bodyPr>
          <a:lstStyle/>
          <a:p>
            <a:r>
              <a:rPr lang="en-US" dirty="0">
                <a:solidFill>
                  <a:schemeClr val="tx2">
                    <a:lumMod val="75000"/>
                  </a:schemeClr>
                </a:solidFill>
              </a:rPr>
              <a:t>Example showing Asante Test Kit and components</a:t>
            </a:r>
          </a:p>
        </p:txBody>
      </p:sp>
      <p:pic>
        <p:nvPicPr>
          <p:cNvPr id="8" name="Picture 7">
            <a:extLst>
              <a:ext uri="{FF2B5EF4-FFF2-40B4-BE49-F238E27FC236}">
                <a16:creationId xmlns:a16="http://schemas.microsoft.com/office/drawing/2014/main" id="{405A5A55-9660-4ACE-B5D3-8383E01B08CD}"/>
              </a:ext>
            </a:extLst>
          </p:cNvPr>
          <p:cNvPicPr>
            <a:picLocks noChangeAspect="1"/>
          </p:cNvPicPr>
          <p:nvPr/>
        </p:nvPicPr>
        <p:blipFill>
          <a:blip r:embed="rId8"/>
          <a:stretch>
            <a:fillRect/>
          </a:stretch>
        </p:blipFill>
        <p:spPr>
          <a:xfrm>
            <a:off x="6709952" y="1912725"/>
            <a:ext cx="4384143" cy="2963793"/>
          </a:xfrm>
          <a:prstGeom prst="rect">
            <a:avLst/>
          </a:prstGeom>
        </p:spPr>
      </p:pic>
    </p:spTree>
    <p:extLst>
      <p:ext uri="{BB962C8B-B14F-4D97-AF65-F5344CB8AC3E}">
        <p14:creationId xmlns:p14="http://schemas.microsoft.com/office/powerpoint/2010/main" val="1383231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Stock Management Leads to High Quality Testing</a:t>
            </a:r>
          </a:p>
        </p:txBody>
      </p:sp>
      <p:sp>
        <p:nvSpPr>
          <p:cNvPr id="4" name="Slide Number Placeholder 3"/>
          <p:cNvSpPr>
            <a:spLocks noGrp="1"/>
          </p:cNvSpPr>
          <p:nvPr>
            <p:ph type="sldNum" sz="quarter" idx="12"/>
          </p:nvPr>
        </p:nvSpPr>
        <p:spPr/>
        <p:txBody>
          <a:bodyPr/>
          <a:lstStyle/>
          <a:p>
            <a:fld id="{64336368-D108-4DE5-8473-FAF19E041AD5}" type="slidenum">
              <a:rPr lang="en-US" smtClean="0"/>
              <a:pPr/>
              <a:t>54</a:t>
            </a:fld>
            <a:endParaRPr lang="en-US"/>
          </a:p>
        </p:txBody>
      </p:sp>
      <p:sp>
        <p:nvSpPr>
          <p:cNvPr id="5" name="Text Placeholder 4">
            <a:extLst>
              <a:ext uri="{FF2B5EF4-FFF2-40B4-BE49-F238E27FC236}">
                <a16:creationId xmlns:a16="http://schemas.microsoft.com/office/drawing/2014/main" id="{A527A1FF-40E4-482C-9260-51AA0447939B}"/>
              </a:ext>
            </a:extLst>
          </p:cNvPr>
          <p:cNvSpPr>
            <a:spLocks noGrp="1"/>
          </p:cNvSpPr>
          <p:nvPr>
            <p:ph type="body" sz="quarter" idx="13"/>
          </p:nvPr>
        </p:nvSpPr>
        <p:spPr/>
        <p:txBody>
          <a:bodyPr/>
          <a:lstStyle/>
          <a:p>
            <a:endParaRPr lang="en-US"/>
          </a:p>
        </p:txBody>
      </p:sp>
      <p:sp>
        <p:nvSpPr>
          <p:cNvPr id="3" name="Content Placeholder 2"/>
          <p:cNvSpPr>
            <a:spLocks noGrp="1"/>
          </p:cNvSpPr>
          <p:nvPr>
            <p:ph idx="1"/>
          </p:nvPr>
        </p:nvSpPr>
        <p:spPr/>
        <p:txBody>
          <a:bodyPr vert="horz" lIns="91440" tIns="45720" rIns="91440" bIns="45720" rtlCol="0">
            <a:normAutofit/>
          </a:bodyPr>
          <a:lstStyle/>
          <a:p>
            <a:pPr>
              <a:spcBef>
                <a:spcPts val="0"/>
              </a:spcBef>
              <a:buClr>
                <a:schemeClr val="tx2">
                  <a:lumMod val="75000"/>
                </a:schemeClr>
              </a:buClr>
            </a:pPr>
            <a:r>
              <a:rPr lang="en-US" dirty="0">
                <a:solidFill>
                  <a:schemeClr val="accent1">
                    <a:lumMod val="50000"/>
                  </a:schemeClr>
                </a:solidFill>
                <a:cs typeface="Calibri" pitchFamily="34" charset="0"/>
              </a:rPr>
              <a:t>Keep in a clean, organized, well-ventilated and secured area</a:t>
            </a:r>
          </a:p>
          <a:p>
            <a:pPr>
              <a:lnSpc>
                <a:spcPct val="150000"/>
              </a:lnSpc>
              <a:spcBef>
                <a:spcPts val="0"/>
              </a:spcBef>
              <a:buClr>
                <a:schemeClr val="tx2">
                  <a:lumMod val="75000"/>
                </a:schemeClr>
              </a:buClr>
            </a:pPr>
            <a:r>
              <a:rPr lang="en-US" dirty="0">
                <a:solidFill>
                  <a:schemeClr val="accent1">
                    <a:lumMod val="50000"/>
                  </a:schemeClr>
                </a:solidFill>
                <a:cs typeface="Calibri" pitchFamily="34" charset="0"/>
              </a:rPr>
              <a:t>Store according to manufacturer’s instructions</a:t>
            </a:r>
          </a:p>
          <a:p>
            <a:pPr lvl="2">
              <a:lnSpc>
                <a:spcPct val="150000"/>
              </a:lnSpc>
              <a:spcBef>
                <a:spcPts val="0"/>
              </a:spcBef>
              <a:buFont typeface="Calibri" panose="020F0502020204030204" pitchFamily="34" charset="0"/>
              <a:buChar char="‒"/>
            </a:pPr>
            <a:r>
              <a:rPr lang="en-US" sz="2800" dirty="0">
                <a:cs typeface="Calibri" pitchFamily="34" charset="0"/>
              </a:rPr>
              <a:t>Store away from direct sunlight</a:t>
            </a:r>
          </a:p>
          <a:p>
            <a:pPr>
              <a:spcBef>
                <a:spcPts val="0"/>
              </a:spcBef>
              <a:buClr>
                <a:schemeClr val="tx2">
                  <a:lumMod val="75000"/>
                </a:schemeClr>
              </a:buClr>
            </a:pPr>
            <a:r>
              <a:rPr lang="en-US" dirty="0">
                <a:solidFill>
                  <a:schemeClr val="accent1">
                    <a:lumMod val="50000"/>
                  </a:schemeClr>
                </a:solidFill>
                <a:cs typeface="Calibri" pitchFamily="34" charset="0"/>
              </a:rPr>
              <a:t>Organize supplies by expiration dates so that older supplies are used first</a:t>
            </a:r>
          </a:p>
          <a:p>
            <a:pPr lvl="2">
              <a:lnSpc>
                <a:spcPct val="150000"/>
              </a:lnSpc>
              <a:spcBef>
                <a:spcPts val="0"/>
              </a:spcBef>
              <a:buFont typeface="Calibri" panose="020F0502020204030204" pitchFamily="34" charset="0"/>
              <a:buChar char="‒"/>
            </a:pPr>
            <a:r>
              <a:rPr lang="en-US" sz="2800" dirty="0">
                <a:cs typeface="Calibri" pitchFamily="34" charset="0"/>
              </a:rPr>
              <a:t>Ensures availability of materials and kits when needed</a:t>
            </a:r>
          </a:p>
          <a:p>
            <a:pPr lvl="2">
              <a:lnSpc>
                <a:spcPct val="150000"/>
              </a:lnSpc>
              <a:spcBef>
                <a:spcPts val="0"/>
              </a:spcBef>
              <a:buFont typeface="Calibri" panose="020F0502020204030204" pitchFamily="34" charset="0"/>
              <a:buChar char="‒"/>
            </a:pPr>
            <a:r>
              <a:rPr lang="en-US" sz="2800" dirty="0">
                <a:cs typeface="Calibri" pitchFamily="34" charset="0"/>
              </a:rPr>
              <a:t>Ensures expired kits are not used</a:t>
            </a:r>
          </a:p>
          <a:p>
            <a:pPr lvl="2">
              <a:lnSpc>
                <a:spcPct val="150000"/>
              </a:lnSpc>
              <a:spcBef>
                <a:spcPts val="0"/>
              </a:spcBef>
              <a:buFont typeface="Calibri" panose="020F0502020204030204" pitchFamily="34" charset="0"/>
              <a:buChar char="‒"/>
            </a:pPr>
            <a:r>
              <a:rPr lang="en-US" sz="2800" dirty="0">
                <a:cs typeface="Calibri" pitchFamily="34" charset="0"/>
              </a:rPr>
              <a:t>Minimizes wastage </a:t>
            </a:r>
          </a:p>
          <a:p>
            <a:pPr>
              <a:lnSpc>
                <a:spcPct val="150000"/>
              </a:lnSpc>
              <a:spcBef>
                <a:spcPts val="0"/>
              </a:spcBef>
              <a:buClr>
                <a:schemeClr val="tx2">
                  <a:lumMod val="75000"/>
                </a:schemeClr>
              </a:buClr>
            </a:pPr>
            <a:endParaRPr lang="en-US" dirty="0">
              <a:solidFill>
                <a:schemeClr val="tx2">
                  <a:lumMod val="75000"/>
                </a:schemeClr>
              </a:solidFill>
            </a:endParaRPr>
          </a:p>
        </p:txBody>
      </p:sp>
    </p:spTree>
    <p:extLst>
      <p:ext uri="{BB962C8B-B14F-4D97-AF65-F5344CB8AC3E}">
        <p14:creationId xmlns:p14="http://schemas.microsoft.com/office/powerpoint/2010/main" val="3185180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solidFill>
            <a:srgbClr val="005DAA"/>
          </a:solidFill>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Review</a:t>
            </a:r>
          </a:p>
        </p:txBody>
      </p:sp>
      <p:sp>
        <p:nvSpPr>
          <p:cNvPr id="2" name="Slide Number Placeholder 1"/>
          <p:cNvSpPr>
            <a:spLocks noGrp="1"/>
          </p:cNvSpPr>
          <p:nvPr>
            <p:ph type="sldNum" sz="quarter" idx="12"/>
          </p:nvPr>
        </p:nvSpPr>
        <p:spPr/>
        <p:txBody>
          <a:bodyPr/>
          <a:lstStyle/>
          <a:p>
            <a:fld id="{E369AF87-F0F2-4821-9497-0DF5526E2B5D}" type="slidenum">
              <a:rPr lang="en-US" smtClean="0"/>
              <a:pPr/>
              <a:t>55</a:t>
            </a:fld>
            <a:endParaRPr lang="en-US" dirty="0"/>
          </a:p>
        </p:txBody>
      </p:sp>
      <p:sp>
        <p:nvSpPr>
          <p:cNvPr id="3" name="Content Placeholder 2">
            <a:extLst>
              <a:ext uri="{FF2B5EF4-FFF2-40B4-BE49-F238E27FC236}">
                <a16:creationId xmlns:a16="http://schemas.microsoft.com/office/drawing/2014/main" id="{2000FC17-AA37-4588-9A69-1D512097CB27}"/>
              </a:ext>
            </a:extLst>
          </p:cNvPr>
          <p:cNvSpPr>
            <a:spLocks noGrp="1"/>
          </p:cNvSpPr>
          <p:nvPr>
            <p:ph idx="1"/>
          </p:nvPr>
        </p:nvSpPr>
        <p:spPr/>
        <p:txBody>
          <a:bodyPr vert="horz" lIns="91440" tIns="45720" rIns="91440" bIns="45720" rtlCol="0">
            <a:normAutofit/>
          </a:bodyPr>
          <a:lstStyle/>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What are some steps to take before, during, and after testing to assure the quality of results?</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What is the difference between an inconclusive for RTRI and an invalid result?</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How often and when should quality controls be used for RT? For RTRI?</a:t>
            </a:r>
          </a:p>
          <a:p>
            <a:pPr>
              <a:lnSpc>
                <a:spcPct val="150000"/>
              </a:lnSpc>
              <a:spcBef>
                <a:spcPct val="10000"/>
              </a:spcBef>
              <a:spcAft>
                <a:spcPct val="10000"/>
              </a:spcAft>
              <a:buClr>
                <a:schemeClr val="tx2">
                  <a:lumMod val="75000"/>
                </a:schemeClr>
              </a:buClr>
            </a:pPr>
            <a:r>
              <a:rPr lang="en-US" dirty="0">
                <a:solidFill>
                  <a:schemeClr val="accent1">
                    <a:lumMod val="50000"/>
                  </a:schemeClr>
                </a:solidFill>
                <a:cs typeface="Calibri" pitchFamily="34" charset="0"/>
              </a:rPr>
              <a:t>What procedure should you follow when receiving new kits and supplies?</a:t>
            </a:r>
          </a:p>
          <a:p>
            <a:pPr>
              <a:lnSpc>
                <a:spcPct val="150000"/>
              </a:lnSpc>
              <a:spcBef>
                <a:spcPct val="10000"/>
              </a:spcBef>
              <a:spcAft>
                <a:spcPct val="10000"/>
              </a:spcAft>
              <a:buClr>
                <a:schemeClr val="tx2">
                  <a:lumMod val="75000"/>
                </a:schemeClr>
              </a:buClr>
            </a:pPr>
            <a:endParaRPr lang="en-US" dirty="0">
              <a:solidFill>
                <a:schemeClr val="accent1">
                  <a:lumMod val="50000"/>
                </a:schemeClr>
              </a:solidFill>
              <a:cs typeface="Calibri" pitchFamily="34" charset="0"/>
            </a:endParaRPr>
          </a:p>
        </p:txBody>
      </p:sp>
    </p:spTree>
    <p:extLst>
      <p:ext uri="{BB962C8B-B14F-4D97-AF65-F5344CB8AC3E}">
        <p14:creationId xmlns:p14="http://schemas.microsoft.com/office/powerpoint/2010/main" val="2124715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9993"/>
          <a:stretch/>
        </p:blipFill>
        <p:spPr>
          <a:xfrm>
            <a:off x="1370714" y="-1"/>
            <a:ext cx="8868661" cy="4200525"/>
          </a:xfrm>
          <a:prstGeom prst="rect">
            <a:avLst/>
          </a:prstGeom>
        </p:spPr>
      </p:pic>
      <p:sp>
        <p:nvSpPr>
          <p:cNvPr id="2" name="TextBox 1"/>
          <p:cNvSpPr txBox="1"/>
          <p:nvPr/>
        </p:nvSpPr>
        <p:spPr>
          <a:xfrm>
            <a:off x="3223909" y="4200524"/>
            <a:ext cx="5744181" cy="1323439"/>
          </a:xfrm>
          <a:prstGeom prst="rect">
            <a:avLst/>
          </a:prstGeom>
          <a:noFill/>
        </p:spPr>
        <p:txBody>
          <a:bodyPr wrap="square" rtlCol="0">
            <a:spAutoFit/>
          </a:bodyPr>
          <a:lstStyle/>
          <a:p>
            <a:r>
              <a:rPr lang="en-US" sz="8000" dirty="0">
                <a:solidFill>
                  <a:schemeClr val="bg1"/>
                </a:solidFill>
                <a:latin typeface="Bodoni MT" panose="02070603080606020203" pitchFamily="18" charset="0"/>
              </a:rPr>
              <a:t>Thank You</a:t>
            </a:r>
          </a:p>
        </p:txBody>
      </p:sp>
    </p:spTree>
    <p:extLst>
      <p:ext uri="{BB962C8B-B14F-4D97-AF65-F5344CB8AC3E}">
        <p14:creationId xmlns:p14="http://schemas.microsoft.com/office/powerpoint/2010/main" val="3605564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Grp="1" noChangeArrowheads="1"/>
          </p:cNvSpPr>
          <p:nvPr>
            <p:ph type="body" idx="1"/>
          </p:nvPr>
        </p:nvSpPr>
        <p:spPr>
          <a:xfrm>
            <a:off x="4785852" y="1775183"/>
            <a:ext cx="5791200" cy="4800600"/>
          </a:xfrm>
        </p:spPr>
        <p:txBody>
          <a:bodyPr>
            <a:noAutofit/>
          </a:bodyPr>
          <a:lstStyle/>
          <a:p>
            <a:pPr eaLnBrk="1" hangingPunct="1">
              <a:lnSpc>
                <a:spcPct val="170000"/>
              </a:lnSpc>
            </a:pPr>
            <a:r>
              <a:rPr lang="en-US" sz="2000" dirty="0"/>
              <a:t>All test site personnel implementing the procedures</a:t>
            </a:r>
          </a:p>
          <a:p>
            <a:pPr>
              <a:lnSpc>
                <a:spcPct val="170000"/>
              </a:lnSpc>
            </a:pPr>
            <a:r>
              <a:rPr lang="en-US" sz="2000" dirty="0"/>
              <a:t>All Quality officers</a:t>
            </a:r>
          </a:p>
          <a:p>
            <a:pPr>
              <a:lnSpc>
                <a:spcPct val="170000"/>
              </a:lnSpc>
            </a:pPr>
            <a:r>
              <a:rPr lang="en-US" sz="2000" dirty="0"/>
              <a:t>Q-Corps volunteers </a:t>
            </a:r>
          </a:p>
          <a:p>
            <a:pPr>
              <a:lnSpc>
                <a:spcPct val="170000"/>
              </a:lnSpc>
            </a:pPr>
            <a:r>
              <a:rPr lang="en-US" sz="2000" dirty="0"/>
              <a:t>All admin and other staff</a:t>
            </a:r>
          </a:p>
          <a:p>
            <a:pPr>
              <a:lnSpc>
                <a:spcPct val="170000"/>
              </a:lnSpc>
            </a:pPr>
            <a:r>
              <a:rPr lang="en-US" sz="2000" dirty="0"/>
              <a:t>All management </a:t>
            </a:r>
            <a:r>
              <a:rPr lang="en-US" sz="2000" b="1" u="sng" dirty="0"/>
              <a:t>and</a:t>
            </a:r>
            <a:r>
              <a:rPr lang="en-US" sz="2000" dirty="0"/>
              <a:t> program staff who supervise the procedures</a:t>
            </a:r>
          </a:p>
          <a:p>
            <a:pPr>
              <a:lnSpc>
                <a:spcPct val="170000"/>
              </a:lnSpc>
            </a:pPr>
            <a:r>
              <a:rPr lang="en-US" sz="2000" dirty="0"/>
              <a:t>Program staff</a:t>
            </a:r>
          </a:p>
        </p:txBody>
      </p:sp>
      <p:sp>
        <p:nvSpPr>
          <p:cNvPr id="8197" name="AutoShape 4"/>
          <p:cNvSpPr>
            <a:spLocks noChangeArrowheads="1"/>
          </p:cNvSpPr>
          <p:nvPr/>
        </p:nvSpPr>
        <p:spPr bwMode="auto">
          <a:xfrm>
            <a:off x="1737852" y="2362200"/>
            <a:ext cx="3048000" cy="2971800"/>
          </a:xfrm>
          <a:prstGeom prst="irregularSeal1">
            <a:avLst/>
          </a:prstGeom>
          <a:solidFill>
            <a:srgbClr val="FFD91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3000" dirty="0"/>
              <a:t>EVERYONE!</a:t>
            </a:r>
          </a:p>
        </p:txBody>
      </p:sp>
      <p:sp>
        <p:nvSpPr>
          <p:cNvPr id="6" name="Rectangle 2"/>
          <p:cNvSpPr>
            <a:spLocks noGrp="1" noChangeArrowheads="1"/>
          </p:cNvSpPr>
          <p:nvPr>
            <p:ph type="title"/>
          </p:nvPr>
        </p:nvSpPr>
        <p:spPr>
          <a:xfrm>
            <a:off x="-1" y="38100"/>
            <a:ext cx="12192001" cy="990600"/>
          </a:xfrm>
          <a:solidFill>
            <a:srgbClr val="005DAA"/>
          </a:solidFill>
        </p:spPr>
        <p:txBody>
          <a:bodyPr vert="horz" lIns="91440" tIns="45720" rIns="91440" bIns="45720" rtlCol="0" anchor="ctr">
            <a:noAutofit/>
          </a:bodyPr>
          <a:lstStyle/>
          <a:p>
            <a:pPr algn="ctr"/>
            <a:r>
              <a:rPr lang="en-US" sz="3600" b="1" dirty="0">
                <a:solidFill>
                  <a:schemeClr val="bg1"/>
                </a:solidFill>
                <a:latin typeface="Arial" panose="020B0604020202020204" pitchFamily="34" charset="0"/>
                <a:cs typeface="Arial" panose="020B0604020202020204" pitchFamily="34" charset="0"/>
              </a:rPr>
              <a:t>Who Is Responsible for Quality?</a:t>
            </a:r>
          </a:p>
        </p:txBody>
      </p:sp>
      <p:sp>
        <p:nvSpPr>
          <p:cNvPr id="2" name="Slide Number Placeholder 1"/>
          <p:cNvSpPr>
            <a:spLocks noGrp="1"/>
          </p:cNvSpPr>
          <p:nvPr>
            <p:ph type="sldNum" sz="quarter" idx="12"/>
          </p:nvPr>
        </p:nvSpPr>
        <p:spPr/>
        <p:txBody>
          <a:bodyPr/>
          <a:lstStyle/>
          <a:p>
            <a:fld id="{E369AF87-F0F2-4821-9497-0DF5526E2B5D}" type="slidenum">
              <a:rPr lang="en-US" smtClean="0"/>
              <a:t>6</a:t>
            </a:fld>
            <a:endParaRPr lang="en-US" dirty="0"/>
          </a:p>
        </p:txBody>
      </p:sp>
    </p:spTree>
    <p:extLst>
      <p:ext uri="{BB962C8B-B14F-4D97-AF65-F5344CB8AC3E}">
        <p14:creationId xmlns:p14="http://schemas.microsoft.com/office/powerpoint/2010/main" val="1976639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vert="horz" lIns="91440" tIns="45720" rIns="91440" bIns="45720" rtlCol="0" anchor="ctr">
            <a:noAutofit/>
          </a:bodyPr>
          <a:lstStyle/>
          <a:p>
            <a:pPr algn="ctr"/>
            <a:r>
              <a:rPr lang="en-US" altLang="en-US" sz="3600" b="1" dirty="0">
                <a:latin typeface="Arial" panose="020B0604020202020204" pitchFamily="34" charset="0"/>
                <a:cs typeface="Arial" panose="020B0604020202020204" pitchFamily="34" charset="0"/>
              </a:rPr>
              <a:t>Why Do Errors Occur? </a:t>
            </a:r>
          </a:p>
        </p:txBody>
      </p:sp>
      <p:sp>
        <p:nvSpPr>
          <p:cNvPr id="4" name="Slide Number Placeholder 3"/>
          <p:cNvSpPr>
            <a:spLocks noGrp="1"/>
          </p:cNvSpPr>
          <p:nvPr>
            <p:ph type="sldNum" sz="quarter" idx="12"/>
          </p:nvPr>
        </p:nvSpPr>
        <p:spPr/>
        <p:txBody>
          <a:bodyPr/>
          <a:lstStyle/>
          <a:p>
            <a:pPr>
              <a:defRPr/>
            </a:pPr>
            <a:fld id="{BB17F479-CF9F-4F11-8C7A-6FE8BCD32690}" type="slidenum">
              <a:rPr lang="en-US">
                <a:solidFill>
                  <a:prstClr val="white"/>
                </a:solidFill>
              </a:rPr>
              <a:pPr>
                <a:defRPr/>
              </a:pPr>
              <a:t>7</a:t>
            </a:fld>
            <a:endParaRPr lang="en-US" dirty="0">
              <a:solidFill>
                <a:prstClr val="white"/>
              </a:solidFill>
            </a:endParaRPr>
          </a:p>
        </p:txBody>
      </p:sp>
      <p:sp>
        <p:nvSpPr>
          <p:cNvPr id="2" name="Text Placeholder 1">
            <a:extLst>
              <a:ext uri="{FF2B5EF4-FFF2-40B4-BE49-F238E27FC236}">
                <a16:creationId xmlns:a16="http://schemas.microsoft.com/office/drawing/2014/main" id="{D4E36EEC-18D4-4D0C-A6BD-972D36B452D6}"/>
              </a:ext>
            </a:extLst>
          </p:cNvPr>
          <p:cNvSpPr>
            <a:spLocks noGrp="1"/>
          </p:cNvSpPr>
          <p:nvPr>
            <p:ph type="body" sz="quarter" idx="13"/>
          </p:nvPr>
        </p:nvSpPr>
        <p:spPr/>
        <p:txBody>
          <a:bodyPr/>
          <a:lstStyle/>
          <a:p>
            <a:endParaRPr lang="en-US"/>
          </a:p>
        </p:txBody>
      </p:sp>
      <p:graphicFrame>
        <p:nvGraphicFramePr>
          <p:cNvPr id="6" name="Content Placeholder 2"/>
          <p:cNvGraphicFramePr>
            <a:graphicFrameLocks noGrp="1"/>
          </p:cNvGraphicFramePr>
          <p:nvPr>
            <p:ph idx="1"/>
          </p:nvPr>
        </p:nvGraphicFramePr>
        <p:xfrm>
          <a:off x="257175" y="877888"/>
          <a:ext cx="11677650" cy="5386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01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344" y="2447926"/>
            <a:ext cx="11745309" cy="2200275"/>
          </a:xfrm>
        </p:spPr>
        <p:txBody>
          <a:bodyPr>
            <a:normAutofit/>
          </a:bodyPr>
          <a:lstStyle/>
          <a:p>
            <a:pPr algn="ctr"/>
            <a:r>
              <a:rPr lang="en-US" sz="5400" dirty="0"/>
              <a:t>Preventing Errors During 3 Phases Of Testing </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0BEF0F6-66EE-4A0F-974E-52E0AC70DFBF}" type="slidenum">
              <a:rPr lang="en-US" smtClean="0"/>
              <a:t>8</a:t>
            </a:fld>
            <a:endParaRPr lang="en-US"/>
          </a:p>
        </p:txBody>
      </p:sp>
    </p:spTree>
    <p:extLst>
      <p:ext uri="{BB962C8B-B14F-4D97-AF65-F5344CB8AC3E}">
        <p14:creationId xmlns:p14="http://schemas.microsoft.com/office/powerpoint/2010/main" val="3299506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3600" b="1" dirty="0">
                <a:latin typeface="Arial" panose="020B0604020202020204" pitchFamily="34" charset="0"/>
                <a:cs typeface="Arial" panose="020B0604020202020204" pitchFamily="34" charset="0"/>
              </a:rPr>
              <a:t>Ensuring Accuracy of Test Results</a:t>
            </a:r>
          </a:p>
        </p:txBody>
      </p:sp>
      <p:sp>
        <p:nvSpPr>
          <p:cNvPr id="3" name="Slide Number Placeholder 2"/>
          <p:cNvSpPr>
            <a:spLocks noGrp="1"/>
          </p:cNvSpPr>
          <p:nvPr>
            <p:ph type="sldNum" sz="quarter" idx="12"/>
          </p:nvPr>
        </p:nvSpPr>
        <p:spPr/>
        <p:txBody>
          <a:bodyPr/>
          <a:lstStyle/>
          <a:p>
            <a:fld id="{E369AF87-F0F2-4821-9497-0DF5526E2B5D}" type="slidenum">
              <a:rPr lang="en-US" smtClean="0"/>
              <a:pPr/>
              <a:t>9</a:t>
            </a:fld>
            <a:endParaRPr lang="en-US" dirty="0"/>
          </a:p>
        </p:txBody>
      </p:sp>
      <p:sp>
        <p:nvSpPr>
          <p:cNvPr id="6" name="Text Placeholder 5">
            <a:extLst>
              <a:ext uri="{FF2B5EF4-FFF2-40B4-BE49-F238E27FC236}">
                <a16:creationId xmlns:a16="http://schemas.microsoft.com/office/drawing/2014/main" id="{11863866-A0FD-432A-990A-9CFF50ACA1F3}"/>
              </a:ext>
            </a:extLst>
          </p:cNvPr>
          <p:cNvSpPr>
            <a:spLocks noGrp="1"/>
          </p:cNvSpPr>
          <p:nvPr>
            <p:ph type="body" sz="quarter" idx="13"/>
          </p:nvPr>
        </p:nvSpPr>
        <p:spPr/>
        <p:txBody>
          <a:bodyPr/>
          <a:lstStyle/>
          <a:p>
            <a:endParaRPr lang="en-US"/>
          </a:p>
        </p:txBody>
      </p:sp>
      <p:graphicFrame>
        <p:nvGraphicFramePr>
          <p:cNvPr id="5" name="Diagram 4"/>
          <p:cNvGraphicFramePr/>
          <p:nvPr>
            <p:extLst>
              <p:ext uri="{D42A27DB-BD31-4B8C-83A1-F6EECF244321}">
                <p14:modId xmlns:p14="http://schemas.microsoft.com/office/powerpoint/2010/main" val="811614476"/>
              </p:ext>
            </p:extLst>
          </p:nvPr>
        </p:nvGraphicFramePr>
        <p:xfrm>
          <a:off x="1752600" y="1371600"/>
          <a:ext cx="86868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0757845"/>
      </p:ext>
    </p:extLst>
  </p:cSld>
  <p:clrMapOvr>
    <a:masterClrMapping/>
  </p:clrMapOvr>
</p:sld>
</file>

<file path=ppt/theme/theme1.xml><?xml version="1.0" encoding="utf-8"?>
<a:theme xmlns:a="http://schemas.openxmlformats.org/drawingml/2006/main" name="Office Theme">
  <a:themeElements>
    <a:clrScheme name="DGHT">
      <a:dk1>
        <a:sysClr val="windowText" lastClr="000000"/>
      </a:dk1>
      <a:lt1>
        <a:sysClr val="window" lastClr="FFFFFF"/>
      </a:lt1>
      <a:dk2>
        <a:srgbClr val="4B94DD"/>
      </a:dk2>
      <a:lt2>
        <a:srgbClr val="D5E6F7"/>
      </a:lt2>
      <a:accent1>
        <a:srgbClr val="005EAA"/>
      </a:accent1>
      <a:accent2>
        <a:srgbClr val="4B94DD"/>
      </a:accent2>
      <a:accent3>
        <a:srgbClr val="B81020"/>
      </a:accent3>
      <a:accent4>
        <a:srgbClr val="FF6D82"/>
      </a:accent4>
      <a:accent5>
        <a:srgbClr val="7F7F7F"/>
      </a:accent5>
      <a:accent6>
        <a:srgbClr val="3E3E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GHT_PPT_Template_20190628" id="{C7034DAD-71F0-4ABA-B46B-1D1BBB847606}" vid="{4C2CA131-0FCC-40C8-9334-FB741BBD42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GH Dark PPT Colors">
    <a:dk1>
      <a:srgbClr val="FFC000"/>
    </a:dk1>
    <a:lt1>
      <a:srgbClr val="0F56DC"/>
    </a:lt1>
    <a:dk2>
      <a:srgbClr val="FFFFFF"/>
    </a:dk2>
    <a:lt2>
      <a:srgbClr val="FFFFFF"/>
    </a:lt2>
    <a:accent1>
      <a:srgbClr val="AA9C8F"/>
    </a:accent1>
    <a:accent2>
      <a:srgbClr val="C59217"/>
    </a:accent2>
    <a:accent3>
      <a:srgbClr val="5B8F22"/>
    </a:accent3>
    <a:accent4>
      <a:srgbClr val="96172E"/>
    </a:accent4>
    <a:accent5>
      <a:srgbClr val="532E60"/>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GH Dark PPT Colors">
    <a:dk1>
      <a:srgbClr val="FFC000"/>
    </a:dk1>
    <a:lt1>
      <a:srgbClr val="0F56DC"/>
    </a:lt1>
    <a:dk2>
      <a:srgbClr val="FFFFFF"/>
    </a:dk2>
    <a:lt2>
      <a:srgbClr val="FFFFFF"/>
    </a:lt2>
    <a:accent1>
      <a:srgbClr val="AA9C8F"/>
    </a:accent1>
    <a:accent2>
      <a:srgbClr val="C59217"/>
    </a:accent2>
    <a:accent3>
      <a:srgbClr val="5B8F22"/>
    </a:accent3>
    <a:accent4>
      <a:srgbClr val="96172E"/>
    </a:accent4>
    <a:accent5>
      <a:srgbClr val="532E60"/>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GH Dark PPT Colors">
    <a:dk1>
      <a:srgbClr val="FFC000"/>
    </a:dk1>
    <a:lt1>
      <a:srgbClr val="0F56DC"/>
    </a:lt1>
    <a:dk2>
      <a:srgbClr val="FFFFFF"/>
    </a:dk2>
    <a:lt2>
      <a:srgbClr val="FFFFFF"/>
    </a:lt2>
    <a:accent1>
      <a:srgbClr val="AA9C8F"/>
    </a:accent1>
    <a:accent2>
      <a:srgbClr val="C59217"/>
    </a:accent2>
    <a:accent3>
      <a:srgbClr val="5B8F22"/>
    </a:accent3>
    <a:accent4>
      <a:srgbClr val="96172E"/>
    </a:accent4>
    <a:accent5>
      <a:srgbClr val="532E60"/>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GH Dark PPT Colors">
    <a:dk1>
      <a:srgbClr val="FFC000"/>
    </a:dk1>
    <a:lt1>
      <a:srgbClr val="0F56DC"/>
    </a:lt1>
    <a:dk2>
      <a:srgbClr val="FFFFFF"/>
    </a:dk2>
    <a:lt2>
      <a:srgbClr val="FFFFFF"/>
    </a:lt2>
    <a:accent1>
      <a:srgbClr val="AA9C8F"/>
    </a:accent1>
    <a:accent2>
      <a:srgbClr val="C59217"/>
    </a:accent2>
    <a:accent3>
      <a:srgbClr val="5B8F22"/>
    </a:accent3>
    <a:accent4>
      <a:srgbClr val="96172E"/>
    </a:accent4>
    <a:accent5>
      <a:srgbClr val="532E60"/>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1358</TotalTime>
  <Words>3339</Words>
  <Application>Microsoft Office PowerPoint</Application>
  <PresentationFormat>Widescreen</PresentationFormat>
  <Paragraphs>580</Paragraphs>
  <Slides>56</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Arial</vt:lpstr>
      <vt:lpstr>Bodoni MT</vt:lpstr>
      <vt:lpstr>Calibri</vt:lpstr>
      <vt:lpstr>Calibri Light</vt:lpstr>
      <vt:lpstr>Cambria</vt:lpstr>
      <vt:lpstr>Century Gothic</vt:lpstr>
      <vt:lpstr>Courier New</vt:lpstr>
      <vt:lpstr>Franklin Gothic Medium</vt:lpstr>
      <vt:lpstr>Myriad Web Pro</vt:lpstr>
      <vt:lpstr>Tw Cen MT</vt:lpstr>
      <vt:lpstr>Wingdings</vt:lpstr>
      <vt:lpstr>Office Theme</vt:lpstr>
      <vt:lpstr>Quality Assurance Measures </vt:lpstr>
      <vt:lpstr>Content Overview</vt:lpstr>
      <vt:lpstr>Quality Assurance Cycle</vt:lpstr>
      <vt:lpstr>Why Is the Quality Assurance Cycle Important? </vt:lpstr>
      <vt:lpstr>Components of Quality Assurance</vt:lpstr>
      <vt:lpstr>Who Is Responsible for Quality?</vt:lpstr>
      <vt:lpstr>Why Do Errors Occur? </vt:lpstr>
      <vt:lpstr>Preventing Errors During 3 Phases Of Testing </vt:lpstr>
      <vt:lpstr>Ensuring Accuracy of Test Results</vt:lpstr>
      <vt:lpstr>Preventing Pre-Testing Errors </vt:lpstr>
      <vt:lpstr>Preventing Testing Errors</vt:lpstr>
      <vt:lpstr>HIV Testing Algorithm</vt:lpstr>
      <vt:lpstr>PowerPoint Presentation</vt:lpstr>
      <vt:lpstr>Preventing Post - Testing Errors</vt:lpstr>
      <vt:lpstr>Comprehensive Training And Competency</vt:lpstr>
      <vt:lpstr>RT and RTRI Training Components</vt:lpstr>
      <vt:lpstr>Multi-Tiered and Systematic Training Approach</vt:lpstr>
      <vt:lpstr>Training Package Content for Recency</vt:lpstr>
      <vt:lpstr>Record Keeping</vt:lpstr>
      <vt:lpstr>Why is record keeping important?</vt:lpstr>
      <vt:lpstr>Guide for Good Record Keeping</vt:lpstr>
      <vt:lpstr>Example of Poor Record Keeping</vt:lpstr>
      <vt:lpstr>Standardized HTS Test Register</vt:lpstr>
      <vt:lpstr>Example of a standardized HTC register page</vt:lpstr>
      <vt:lpstr>Ongoing Assessment of the Quality of HIV Rapid Testing</vt:lpstr>
      <vt:lpstr>Recency Testing Logbook page</vt:lpstr>
      <vt:lpstr>External Quality Controls</vt:lpstr>
      <vt:lpstr>What is Quality Control (QC)?</vt:lpstr>
      <vt:lpstr>Internal and External Controls in RTRI</vt:lpstr>
      <vt:lpstr>Frequency of Quality Control Runs for RT</vt:lpstr>
      <vt:lpstr>Frequency of Quality Control Runs for RTRI</vt:lpstr>
      <vt:lpstr>QC Testing Instructions for RTRI</vt:lpstr>
      <vt:lpstr>Appropriate use and Storage of Plasma QC Specimens</vt:lpstr>
      <vt:lpstr>Schematic of  DTS Preparation and Testing </vt:lpstr>
      <vt:lpstr>DTS QC Testing Instruction for RT</vt:lpstr>
      <vt:lpstr>DTS QC Testing Instruction for RTRI</vt:lpstr>
      <vt:lpstr>PowerPoint Presentation</vt:lpstr>
      <vt:lpstr>Storage and Handling of DTS QC Specimens for RT</vt:lpstr>
      <vt:lpstr>Storage and Handling of DTS QC Specimens for RTRI</vt:lpstr>
      <vt:lpstr>Maintaining QC Records</vt:lpstr>
      <vt:lpstr>Asante Standard QC Logbook</vt:lpstr>
      <vt:lpstr>Performing Quality Controls</vt:lpstr>
      <vt:lpstr>Invalid QC Results – What Do You Do? </vt:lpstr>
      <vt:lpstr>Failed QC Results: What Do you Do?</vt:lpstr>
      <vt:lpstr>External Quality Assessment</vt:lpstr>
      <vt:lpstr>External Quality Assessment Activities</vt:lpstr>
      <vt:lpstr>EQA Should Lead to Corrective Actions</vt:lpstr>
      <vt:lpstr>Proficiency Testing Cycle and Frequency</vt:lpstr>
      <vt:lpstr>PowerPoint Presentation</vt:lpstr>
      <vt:lpstr>Roles and Responsibilities</vt:lpstr>
      <vt:lpstr>Stock Management and Inventory</vt:lpstr>
      <vt:lpstr>Stock Management Tasks</vt:lpstr>
      <vt:lpstr>Inspect Delivery of New Orders</vt:lpstr>
      <vt:lpstr>Stock Management Leads to High Quality Testing</vt:lpstr>
      <vt:lpstr>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Assurance Measures </dc:title>
  <dc:creator>Jackson, Keisha G. (CDC/DDPHSIS/CGH/DGHT)</dc:creator>
  <cp:lastModifiedBy>Jackson, Keisha G. (CDC/DDPHSIS/CGH/OD)</cp:lastModifiedBy>
  <cp:revision>21</cp:revision>
  <dcterms:created xsi:type="dcterms:W3CDTF">2020-12-10T20:29:57Z</dcterms:created>
  <dcterms:modified xsi:type="dcterms:W3CDTF">2022-12-30T20:01:34Z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2020-12-10T20:57:41Z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6382e11c-6785-4a22-bf4d-e09ed72326c9</vt:lpwstr>
  </property>
  <property fmtid="{D5CDD505-2E9C-101B-9397-08002B2CF9AE}" pid="8" name="MSIP_Label_7b94a7b8-f06c-4dfe-bdcc-9b548fd58c31_ContentBits">
    <vt:lpwstr>0</vt:lpwstr>
  </property>
</Properties>
</file>